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5" r:id="rId6"/>
    <p:sldMasterId id="2147483687" r:id="rId7"/>
  </p:sldMasterIdLst>
  <p:notesMasterIdLst>
    <p:notesMasterId r:id="rId51"/>
  </p:notesMasterIdLst>
  <p:sldIdLst>
    <p:sldId id="272" r:id="rId8"/>
    <p:sldId id="277" r:id="rId9"/>
    <p:sldId id="278" r:id="rId10"/>
    <p:sldId id="279" r:id="rId11"/>
    <p:sldId id="280" r:id="rId12"/>
    <p:sldId id="281" r:id="rId13"/>
    <p:sldId id="282" r:id="rId14"/>
    <p:sldId id="256" r:id="rId15"/>
    <p:sldId id="471" r:id="rId16"/>
    <p:sldId id="439" r:id="rId17"/>
    <p:sldId id="493" r:id="rId18"/>
    <p:sldId id="496" r:id="rId19"/>
    <p:sldId id="495" r:id="rId20"/>
    <p:sldId id="497" r:id="rId21"/>
    <p:sldId id="499" r:id="rId22"/>
    <p:sldId id="451" r:id="rId23"/>
    <p:sldId id="479" r:id="rId24"/>
    <p:sldId id="440" r:id="rId25"/>
    <p:sldId id="480" r:id="rId26"/>
    <p:sldId id="485" r:id="rId27"/>
    <p:sldId id="481" r:id="rId28"/>
    <p:sldId id="293" r:id="rId29"/>
    <p:sldId id="380" r:id="rId30"/>
    <p:sldId id="296" r:id="rId31"/>
    <p:sldId id="454" r:id="rId32"/>
    <p:sldId id="295" r:id="rId33"/>
    <p:sldId id="325" r:id="rId34"/>
    <p:sldId id="458" r:id="rId35"/>
    <p:sldId id="288" r:id="rId36"/>
    <p:sldId id="289" r:id="rId37"/>
    <p:sldId id="486" r:id="rId38"/>
    <p:sldId id="487" r:id="rId39"/>
    <p:sldId id="290" r:id="rId40"/>
    <p:sldId id="374" r:id="rId41"/>
    <p:sldId id="488" r:id="rId42"/>
    <p:sldId id="489" r:id="rId43"/>
    <p:sldId id="382" r:id="rId44"/>
    <p:sldId id="490" r:id="rId45"/>
    <p:sldId id="498" r:id="rId46"/>
    <p:sldId id="491" r:id="rId47"/>
    <p:sldId id="492" r:id="rId48"/>
    <p:sldId id="450" r:id="rId49"/>
    <p:sldId id="437" r:id="rId50"/>
  </p:sldIdLst>
  <p:sldSz cx="12192000" cy="6858000"/>
  <p:notesSz cx="6858000" cy="9144000"/>
  <p:embeddedFontLst>
    <p:embeddedFont>
      <p:font typeface="Barlow" panose="00000500000000000000" pitchFamily="2"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Cambria" panose="02040503050406030204" pitchFamily="18" charset="0"/>
      <p:regular r:id="rId62"/>
      <p:bold r:id="rId63"/>
      <p:italic r:id="rId64"/>
      <p:boldItalic r:id="rId65"/>
    </p:embeddedFont>
  </p:embeddedFontLst>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oc Nguyen" initials="NN" lastIdx="4" clrIdx="0">
    <p:extLst>
      <p:ext uri="{19B8F6BF-5375-455C-9EA6-DF929625EA0E}">
        <p15:presenceInfo xmlns:p15="http://schemas.microsoft.com/office/powerpoint/2012/main" userId="d07a09a5d11b5e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D410D"/>
    <a:srgbClr val="FF00FF"/>
    <a:srgbClr val="FF6600"/>
    <a:srgbClr val="00FF00"/>
    <a:srgbClr val="CC00FF"/>
    <a:srgbClr val="CCFF99"/>
    <a:srgbClr val="FF0066"/>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2351F-8E50-41B8-87DA-70EAE7B8CBC3}" v="5" dt="2022-07-03T01:36:22.044"/>
    <p1510:client id="{EC4E5FB0-4217-2442-961D-B528EA983841}" v="23" dt="2022-07-03T01:28:09.3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105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2.fntdata"/><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font" Target="fonts/font10.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notesMaster" Target="notesMasters/notesMaster1.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8.fntdata"/><Relationship Id="rId67"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6.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E34249-E0D7-4BCB-A882-5EA3BE732DF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B6F6DAAB-E738-49E8-A090-8010DB96C792}">
      <dgm:prSet phldrT="[Text]"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dgm:spPr>
      <dgm:t>
        <a:bodyPr/>
        <a:lstStyle/>
        <a:p>
          <a:r>
            <a:rPr lang="en-US" sz="2000" dirty="0" err="1">
              <a:solidFill>
                <a:srgbClr val="FF0000"/>
              </a:solidFill>
              <a:latin typeface="Times New Roman" panose="02020603050405020304" pitchFamily="18" charset="0"/>
              <a:cs typeface="Times New Roman" panose="02020603050405020304" pitchFamily="18" charset="0"/>
            </a:rPr>
            <a:t>Thương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nhân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châu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âu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giàu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có</a:t>
          </a:r>
          <a:endParaRPr lang="en-US" sz="2000" dirty="0">
            <a:solidFill>
              <a:srgbClr val="FF0000"/>
            </a:solidFill>
            <a:latin typeface="Times New Roman" panose="02020603050405020304" pitchFamily="18" charset="0"/>
            <a:cs typeface="Times New Roman" panose="02020603050405020304" pitchFamily="18" charset="0"/>
          </a:endParaRPr>
        </a:p>
      </dgm:t>
    </dgm:pt>
    <dgm:pt modelId="{A2DB3167-9F80-4948-BA92-BBA2B903B024}" type="parTrans" cxnId="{90AC682B-5288-459B-B15C-794437BA0BD5}">
      <dgm:prSet/>
      <dgm:spPr/>
      <dgm:t>
        <a:bodyPr/>
        <a:lstStyle/>
        <a:p>
          <a:endParaRPr lang="en-US"/>
        </a:p>
      </dgm:t>
    </dgm:pt>
    <dgm:pt modelId="{E525E778-593A-493B-BACD-D0184EF5711E}" type="sibTrans" cxnId="{90AC682B-5288-459B-B15C-794437BA0BD5}">
      <dgm:prSet/>
      <dgm:spPr/>
      <dgm:t>
        <a:bodyPr/>
        <a:lstStyle/>
        <a:p>
          <a:endParaRPr lang="en-US"/>
        </a:p>
      </dgm:t>
    </dgm:pt>
    <dgm:pt modelId="{7AEE35A0-4EC9-471C-9E2B-10FEB6B8B1A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dgm:spPr>
      <dgm:t>
        <a:bodyPr/>
        <a:lstStyle/>
        <a:p>
          <a:r>
            <a:rPr lang="en-US" sz="2000" dirty="0" err="1">
              <a:solidFill>
                <a:srgbClr val="FFFF00"/>
              </a:solidFill>
              <a:latin typeface="Times New Roman" panose="02020603050405020304" pitchFamily="18" charset="0"/>
              <a:cs typeface="Times New Roman" panose="02020603050405020304" pitchFamily="18" charset="0"/>
            </a:rPr>
            <a:t>Vốn</a:t>
          </a:r>
          <a:endParaRPr lang="en-US" sz="2000" dirty="0">
            <a:solidFill>
              <a:srgbClr val="FFFF00"/>
            </a:solidFill>
            <a:latin typeface="Times New Roman" panose="02020603050405020304" pitchFamily="18" charset="0"/>
            <a:cs typeface="Times New Roman" panose="02020603050405020304" pitchFamily="18" charset="0"/>
          </a:endParaRPr>
        </a:p>
      </dgm:t>
    </dgm:pt>
    <dgm:pt modelId="{EB2B0651-749C-4852-8F04-B79FDAEC7517}" type="parTrans" cxnId="{7B6F9A4F-03E2-4D7A-8F84-C3701A060094}">
      <dgm:prSet/>
      <dgm:spPr/>
      <dgm:t>
        <a:bodyPr/>
        <a:lstStyle/>
        <a:p>
          <a:endParaRPr lang="en-US"/>
        </a:p>
      </dgm:t>
    </dgm:pt>
    <dgm:pt modelId="{8882A14E-F473-4ED9-9DF4-A4177A77ED49}" type="sibTrans" cxnId="{7B6F9A4F-03E2-4D7A-8F84-C3701A060094}">
      <dgm:prSet/>
      <dgm:spPr/>
      <dgm:t>
        <a:bodyPr/>
        <a:lstStyle/>
        <a:p>
          <a:endParaRPr lang="en-US"/>
        </a:p>
      </dgm:t>
    </dgm:pt>
    <dgm:pt modelId="{B26EEA1A-4883-4272-93ED-C87242E5F665}">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dgm:spPr>
      <dgm:t>
        <a:bodyPr/>
        <a:lstStyle/>
        <a:p>
          <a:r>
            <a:rPr lang="en-US" sz="2000" dirty="0" err="1">
              <a:solidFill>
                <a:srgbClr val="FFFF00"/>
              </a:solidFill>
              <a:latin typeface="Times New Roman" panose="02020603050405020304" pitchFamily="18" charset="0"/>
              <a:cs typeface="Times New Roman" panose="02020603050405020304" pitchFamily="18" charset="0"/>
            </a:rPr>
            <a:t>Công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nhân</a:t>
          </a:r>
          <a:endParaRPr lang="en-US" sz="2000" dirty="0">
            <a:solidFill>
              <a:srgbClr val="FFFF00"/>
            </a:solidFill>
            <a:latin typeface="Times New Roman" panose="02020603050405020304" pitchFamily="18" charset="0"/>
            <a:cs typeface="Times New Roman" panose="02020603050405020304" pitchFamily="18" charset="0"/>
          </a:endParaRPr>
        </a:p>
      </dgm:t>
    </dgm:pt>
    <dgm:pt modelId="{4D9709D9-E9EE-4D91-A1B8-E9E00AA84A56}" type="parTrans" cxnId="{1A509806-AD12-4987-BE60-DA7D794A5DF0}">
      <dgm:prSet/>
      <dgm:spPr/>
      <dgm:t>
        <a:bodyPr/>
        <a:lstStyle/>
        <a:p>
          <a:endParaRPr lang="en-US"/>
        </a:p>
      </dgm:t>
    </dgm:pt>
    <dgm:pt modelId="{C4357C27-1FD0-4AB8-A44F-198C4911B2AB}" type="sibTrans" cxnId="{1A509806-AD12-4987-BE60-DA7D794A5DF0}">
      <dgm:prSet/>
      <dgm:spPr/>
      <dgm:t>
        <a:bodyPr/>
        <a:lstStyle/>
        <a:p>
          <a:endParaRPr lang="en-US"/>
        </a:p>
      </dgm:t>
    </dgm:pt>
    <dgm:pt modelId="{C085B6D8-95D3-4D88-A5BF-0BB982BD3F65}">
      <dgm:prSet phldrT="[Text]"/>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dgm:spPr>
      <dgm:t>
        <a:bodyPr/>
        <a:lstStyle/>
        <a:p>
          <a:r>
            <a:rPr lang="en-US" dirty="0" err="1">
              <a:solidFill>
                <a:srgbClr val="FF0000"/>
              </a:solidFill>
            </a:rPr>
            <a:t>Mở</a:t>
          </a:r>
          <a:r>
            <a:rPr lang="en-US" dirty="0">
              <a:solidFill>
                <a:srgbClr val="FF0000"/>
              </a:solidFill>
            </a:rPr>
            <a:t> </a:t>
          </a:r>
          <a:r>
            <a:rPr lang="en-US" dirty="0" err="1">
              <a:solidFill>
                <a:srgbClr val="FF0000"/>
              </a:solidFill>
            </a:rPr>
            <a:t>rộng</a:t>
          </a:r>
          <a:r>
            <a:rPr lang="en-US" dirty="0">
              <a:solidFill>
                <a:srgbClr val="FF0000"/>
              </a:solidFill>
            </a:rPr>
            <a:t> </a:t>
          </a:r>
          <a:r>
            <a:rPr lang="en-US" dirty="0" err="1">
              <a:solidFill>
                <a:srgbClr val="FF0000"/>
              </a:solidFill>
            </a:rPr>
            <a:t>kinh</a:t>
          </a:r>
          <a:r>
            <a:rPr lang="en-US" dirty="0">
              <a:solidFill>
                <a:srgbClr val="FF0000"/>
              </a:solidFill>
            </a:rPr>
            <a:t> </a:t>
          </a:r>
          <a:r>
            <a:rPr lang="en-US" dirty="0" err="1">
              <a:solidFill>
                <a:srgbClr val="FF0000"/>
              </a:solidFill>
            </a:rPr>
            <a:t>doanh</a:t>
          </a:r>
          <a:endParaRPr lang="en-US" dirty="0">
            <a:solidFill>
              <a:srgbClr val="FF0000"/>
            </a:solidFill>
          </a:endParaRPr>
        </a:p>
      </dgm:t>
    </dgm:pt>
    <dgm:pt modelId="{14C787A5-D050-4D38-96EB-29B8955D189A}" type="parTrans" cxnId="{12AADD53-96D5-4E1E-A15C-7A7579D393AE}">
      <dgm:prSet/>
      <dgm:spPr/>
      <dgm:t>
        <a:bodyPr/>
        <a:lstStyle/>
        <a:p>
          <a:endParaRPr lang="en-US"/>
        </a:p>
      </dgm:t>
    </dgm:pt>
    <dgm:pt modelId="{7326287C-9D0C-48AF-9347-4B2042A64635}" type="sibTrans" cxnId="{12AADD53-96D5-4E1E-A15C-7A7579D393AE}">
      <dgm:prSet/>
      <dgm:spPr/>
      <dgm:t>
        <a:bodyPr/>
        <a:lstStyle/>
        <a:p>
          <a:endParaRPr lang="en-US"/>
        </a:p>
      </dgm:t>
    </dgm:pt>
    <dgm:pt modelId="{07DBA765-44BF-443D-BCA8-156255D8D32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dgm:spPr>
      <dgm:t>
        <a:bodyPr/>
        <a:lstStyle/>
        <a:p>
          <a:r>
            <a:rPr lang="en-US" sz="2000" dirty="0" err="1">
              <a:solidFill>
                <a:srgbClr val="FFFF00"/>
              </a:solidFill>
              <a:latin typeface="Times New Roman" panose="02020603050405020304" pitchFamily="18" charset="0"/>
              <a:cs typeface="Times New Roman" panose="02020603050405020304" pitchFamily="18" charset="0"/>
            </a:rPr>
            <a:t>Công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trường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thủ</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công</a:t>
          </a:r>
          <a:endParaRPr lang="en-US" sz="2000" dirty="0">
            <a:solidFill>
              <a:srgbClr val="FFFF00"/>
            </a:solidFill>
            <a:latin typeface="Times New Roman" panose="02020603050405020304" pitchFamily="18" charset="0"/>
            <a:cs typeface="Times New Roman" panose="02020603050405020304" pitchFamily="18" charset="0"/>
          </a:endParaRPr>
        </a:p>
      </dgm:t>
    </dgm:pt>
    <dgm:pt modelId="{133F2740-6169-4666-8704-87442237124A}" type="parTrans" cxnId="{7FBDED3D-B85F-4F45-931D-6AF3EC0E273D}">
      <dgm:prSet/>
      <dgm:spPr/>
      <dgm:t>
        <a:bodyPr/>
        <a:lstStyle/>
        <a:p>
          <a:endParaRPr lang="en-US"/>
        </a:p>
      </dgm:t>
    </dgm:pt>
    <dgm:pt modelId="{98BF16A3-5C11-4369-830B-7DACF9A5798F}" type="sibTrans" cxnId="{7FBDED3D-B85F-4F45-931D-6AF3EC0E273D}">
      <dgm:prSet/>
      <dgm:spPr/>
      <dgm:t>
        <a:bodyPr/>
        <a:lstStyle/>
        <a:p>
          <a:endParaRPr lang="en-US"/>
        </a:p>
      </dgm:t>
    </dgm:pt>
    <dgm:pt modelId="{BDAF986D-7F87-4AAF-BE0F-8F81D23DDD14}">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dgm:spPr>
      <dgm:t>
        <a:bodyPr/>
        <a:lstStyle/>
        <a:p>
          <a:r>
            <a:rPr lang="en-US" sz="2000" dirty="0" err="1">
              <a:solidFill>
                <a:srgbClr val="FFFF00"/>
              </a:solidFill>
              <a:latin typeface="Times New Roman" panose="02020603050405020304" pitchFamily="18" charset="0"/>
              <a:cs typeface="Times New Roman" panose="02020603050405020304" pitchFamily="18" charset="0"/>
            </a:rPr>
            <a:t>Công</a:t>
          </a:r>
          <a:r>
            <a:rPr lang="en-US" sz="2000" dirty="0">
              <a:solidFill>
                <a:srgbClr val="FFFF00"/>
              </a:solidFill>
              <a:latin typeface="Times New Roman" panose="02020603050405020304" pitchFamily="18" charset="0"/>
              <a:cs typeface="Times New Roman" panose="02020603050405020304" pitchFamily="18" charset="0"/>
            </a:rPr>
            <a:t> ty </a:t>
          </a:r>
          <a:r>
            <a:rPr lang="en-US" sz="2000" dirty="0" err="1">
              <a:solidFill>
                <a:srgbClr val="FFFF00"/>
              </a:solidFill>
              <a:latin typeface="Times New Roman" panose="02020603050405020304" pitchFamily="18" charset="0"/>
              <a:cs typeface="Times New Roman" panose="02020603050405020304" pitchFamily="18" charset="0"/>
            </a:rPr>
            <a:t>thương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mại</a:t>
          </a:r>
          <a:endParaRPr lang="en-US" sz="2000" dirty="0">
            <a:solidFill>
              <a:srgbClr val="FFFF00"/>
            </a:solidFill>
            <a:latin typeface="Times New Roman" panose="02020603050405020304" pitchFamily="18" charset="0"/>
            <a:cs typeface="Times New Roman" panose="02020603050405020304" pitchFamily="18" charset="0"/>
          </a:endParaRPr>
        </a:p>
      </dgm:t>
    </dgm:pt>
    <dgm:pt modelId="{61BCD4BC-AF33-4095-9B90-AC12E317B720}" type="parTrans" cxnId="{11D9269D-3D40-4B6E-9108-1E4A788AB4BA}">
      <dgm:prSet/>
      <dgm:spPr/>
      <dgm:t>
        <a:bodyPr/>
        <a:lstStyle/>
        <a:p>
          <a:endParaRPr lang="en-US"/>
        </a:p>
      </dgm:t>
    </dgm:pt>
    <dgm:pt modelId="{44CCEB07-FA0A-4318-81DE-9B5EF90D5069}" type="sibTrans" cxnId="{11D9269D-3D40-4B6E-9108-1E4A788AB4BA}">
      <dgm:prSet/>
      <dgm:spPr/>
      <dgm:t>
        <a:bodyPr/>
        <a:lstStyle/>
        <a:p>
          <a:endParaRPr lang="en-US"/>
        </a:p>
      </dgm:t>
    </dgm:pt>
    <dgm:pt modelId="{83E85088-1E64-49D6-8B3E-767504D385E8}">
      <dgm:prSet phldrT="[Text]"/>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dgm:spPr>
      <dgm:t>
        <a:bodyPr/>
        <a:lstStyle/>
        <a:p>
          <a:r>
            <a:rPr lang="en-US" dirty="0">
              <a:solidFill>
                <a:srgbClr val="FF0000"/>
              </a:solidFill>
            </a:rPr>
            <a:t>Quan </a:t>
          </a:r>
          <a:r>
            <a:rPr lang="en-US" dirty="0" err="1">
              <a:solidFill>
                <a:srgbClr val="FF0000"/>
              </a:solidFill>
            </a:rPr>
            <a:t>hệ</a:t>
          </a:r>
          <a:r>
            <a:rPr lang="en-US" dirty="0">
              <a:solidFill>
                <a:srgbClr val="FF0000"/>
              </a:solidFill>
            </a:rPr>
            <a:t> </a:t>
          </a:r>
          <a:r>
            <a:rPr lang="en-US" dirty="0" err="1">
              <a:solidFill>
                <a:srgbClr val="FF0000"/>
              </a:solidFill>
            </a:rPr>
            <a:t>sản</a:t>
          </a:r>
          <a:r>
            <a:rPr lang="en-US" dirty="0">
              <a:solidFill>
                <a:srgbClr val="FF0000"/>
              </a:solidFill>
            </a:rPr>
            <a:t> </a:t>
          </a:r>
          <a:r>
            <a:rPr lang="en-US" dirty="0" err="1">
              <a:solidFill>
                <a:srgbClr val="FF0000"/>
              </a:solidFill>
            </a:rPr>
            <a:t>xuất</a:t>
          </a:r>
          <a:r>
            <a:rPr lang="en-US" dirty="0">
              <a:solidFill>
                <a:srgbClr val="FF0000"/>
              </a:solidFill>
            </a:rPr>
            <a:t> </a:t>
          </a:r>
          <a:r>
            <a:rPr lang="en-US" dirty="0" err="1">
              <a:solidFill>
                <a:srgbClr val="FF0000"/>
              </a:solidFill>
            </a:rPr>
            <a:t>tư</a:t>
          </a:r>
          <a:r>
            <a:rPr lang="en-US" dirty="0">
              <a:solidFill>
                <a:srgbClr val="FF0000"/>
              </a:solidFill>
            </a:rPr>
            <a:t> </a:t>
          </a:r>
          <a:r>
            <a:rPr lang="en-US" dirty="0" err="1">
              <a:solidFill>
                <a:srgbClr val="FF0000"/>
              </a:solidFill>
            </a:rPr>
            <a:t>bản</a:t>
          </a:r>
          <a:r>
            <a:rPr lang="en-US" dirty="0">
              <a:solidFill>
                <a:srgbClr val="FF0000"/>
              </a:solidFill>
            </a:rPr>
            <a:t> </a:t>
          </a:r>
          <a:r>
            <a:rPr lang="en-US" dirty="0" err="1">
              <a:solidFill>
                <a:srgbClr val="FF0000"/>
              </a:solidFill>
            </a:rPr>
            <a:t>hình</a:t>
          </a:r>
          <a:r>
            <a:rPr lang="en-US" dirty="0">
              <a:solidFill>
                <a:srgbClr val="FF0000"/>
              </a:solidFill>
            </a:rPr>
            <a:t> </a:t>
          </a:r>
          <a:r>
            <a:rPr lang="en-US" dirty="0" err="1">
              <a:solidFill>
                <a:srgbClr val="FF0000"/>
              </a:solidFill>
            </a:rPr>
            <a:t>thành</a:t>
          </a:r>
          <a:endParaRPr lang="en-US" dirty="0">
            <a:solidFill>
              <a:srgbClr val="FF0000"/>
            </a:solidFill>
          </a:endParaRPr>
        </a:p>
      </dgm:t>
    </dgm:pt>
    <dgm:pt modelId="{48C20676-FC70-4A37-979F-486ECB48DBDE}" type="parTrans" cxnId="{1B717838-34BB-4762-BC8D-1BD207C29013}">
      <dgm:prSet/>
      <dgm:spPr/>
      <dgm:t>
        <a:bodyPr/>
        <a:lstStyle/>
        <a:p>
          <a:endParaRPr lang="en-US"/>
        </a:p>
      </dgm:t>
    </dgm:pt>
    <dgm:pt modelId="{80CC42BE-82F6-44A2-87DC-3538B84B97FC}" type="sibTrans" cxnId="{1B717838-34BB-4762-BC8D-1BD207C29013}">
      <dgm:prSet/>
      <dgm:spPr/>
      <dgm:t>
        <a:bodyPr/>
        <a:lstStyle/>
        <a:p>
          <a:endParaRPr lang="en-US"/>
        </a:p>
      </dgm:t>
    </dgm:pt>
    <dgm:pt modelId="{8E1F69C7-027B-43C4-B38B-87B3F33E56F6}">
      <dgm:prSet phldrT="[Text]" phldr="1"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dgm:spPr>
      <dgm:t>
        <a:bodyPr/>
        <a:lstStyle/>
        <a:p>
          <a:endParaRPr lang="en-US" sz="2000" dirty="0">
            <a:solidFill>
              <a:srgbClr val="FFFF00"/>
            </a:solidFill>
            <a:latin typeface="Times New Roman" panose="02020603050405020304" pitchFamily="18" charset="0"/>
            <a:cs typeface="Times New Roman" panose="02020603050405020304" pitchFamily="18" charset="0"/>
          </a:endParaRPr>
        </a:p>
      </dgm:t>
    </dgm:pt>
    <dgm:pt modelId="{9EE5CD7D-7A18-4341-A63A-16F0AE10ED0B}" type="parTrans" cxnId="{E21338C5-6EBC-4C69-A1AA-3FDA3A843AE7}">
      <dgm:prSet/>
      <dgm:spPr/>
      <dgm:t>
        <a:bodyPr/>
        <a:lstStyle/>
        <a:p>
          <a:endParaRPr lang="en-US"/>
        </a:p>
      </dgm:t>
    </dgm:pt>
    <dgm:pt modelId="{7A4DF903-11BA-40E3-9E2D-2CE59B3073FE}" type="sibTrans" cxnId="{E21338C5-6EBC-4C69-A1AA-3FDA3A843AE7}">
      <dgm:prSet/>
      <dgm:spPr/>
      <dgm:t>
        <a:bodyPr/>
        <a:lstStyle/>
        <a:p>
          <a:endParaRPr lang="en-US"/>
        </a:p>
      </dgm:t>
    </dgm:pt>
    <dgm:pt modelId="{6D164E93-B4BD-4742-93A7-26EA0258B3CA}">
      <dgm:prSet phldrT="[Text]" phldr="1"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dgm:spPr>
      <dgm:t>
        <a:bodyPr/>
        <a:lstStyle/>
        <a:p>
          <a:endParaRPr lang="en-US" sz="2000" dirty="0">
            <a:solidFill>
              <a:srgbClr val="FFFF00"/>
            </a:solidFill>
            <a:latin typeface="Times New Roman" panose="02020603050405020304" pitchFamily="18" charset="0"/>
            <a:cs typeface="Times New Roman" panose="02020603050405020304" pitchFamily="18" charset="0"/>
          </a:endParaRPr>
        </a:p>
      </dgm:t>
    </dgm:pt>
    <dgm:pt modelId="{DE0BB627-205B-4A8E-A3DB-E6B8E79B34E5}" type="parTrans" cxnId="{6F138C0D-4E0D-4BE2-B35E-BEF64E02E092}">
      <dgm:prSet/>
      <dgm:spPr/>
      <dgm:t>
        <a:bodyPr/>
        <a:lstStyle/>
        <a:p>
          <a:endParaRPr lang="en-US"/>
        </a:p>
      </dgm:t>
    </dgm:pt>
    <dgm:pt modelId="{095CEBB9-EA35-4EC2-8F59-6BAE51F64410}" type="sibTrans" cxnId="{6F138C0D-4E0D-4BE2-B35E-BEF64E02E092}">
      <dgm:prSet/>
      <dgm:spPr/>
      <dgm:t>
        <a:bodyPr/>
        <a:lstStyle/>
        <a:p>
          <a:endParaRPr lang="en-US"/>
        </a:p>
      </dgm:t>
    </dgm:pt>
    <dgm:pt modelId="{57408535-F4CF-4574-B78A-71C291C5E4E8}" type="pres">
      <dgm:prSet presAssocID="{B2E34249-E0D7-4BCB-A882-5EA3BE732DFF}" presName="theList" presStyleCnt="0">
        <dgm:presLayoutVars>
          <dgm:dir/>
          <dgm:animLvl val="lvl"/>
          <dgm:resizeHandles val="exact"/>
        </dgm:presLayoutVars>
      </dgm:prSet>
      <dgm:spPr/>
    </dgm:pt>
    <dgm:pt modelId="{49E61432-639A-42AD-90CC-A18AD4B69696}" type="pres">
      <dgm:prSet presAssocID="{B6F6DAAB-E738-49E8-A090-8010DB96C792}" presName="compNode" presStyleCnt="0"/>
      <dgm:spPr/>
    </dgm:pt>
    <dgm:pt modelId="{14FE439A-503C-4310-A157-94DD46703688}" type="pres">
      <dgm:prSet presAssocID="{B6F6DAAB-E738-49E8-A090-8010DB96C792}" presName="noGeometry" presStyleCnt="0"/>
      <dgm:spPr/>
    </dgm:pt>
    <dgm:pt modelId="{07FF88A0-EE70-49FB-B4D5-1A670667EB95}" type="pres">
      <dgm:prSet presAssocID="{B6F6DAAB-E738-49E8-A090-8010DB96C792}" presName="childTextVisible" presStyleLbl="bgAccFollowNode1" presStyleIdx="0" presStyleCnt="3" custScaleX="97485" custScaleY="100062">
        <dgm:presLayoutVars>
          <dgm:bulletEnabled val="1"/>
        </dgm:presLayoutVars>
      </dgm:prSet>
      <dgm:spPr/>
    </dgm:pt>
    <dgm:pt modelId="{014FDE17-BFDC-48B6-818E-82CABB47503F}" type="pres">
      <dgm:prSet presAssocID="{B6F6DAAB-E738-49E8-A090-8010DB96C792}" presName="childTextHidden" presStyleLbl="bgAccFollowNode1" presStyleIdx="0" presStyleCnt="3"/>
      <dgm:spPr/>
    </dgm:pt>
    <dgm:pt modelId="{8A29FDC6-6288-4AEC-A880-4F26E1357DBF}" type="pres">
      <dgm:prSet presAssocID="{B6F6DAAB-E738-49E8-A090-8010DB96C792}" presName="parentText" presStyleLbl="node1" presStyleIdx="0" presStyleCnt="3">
        <dgm:presLayoutVars>
          <dgm:chMax val="1"/>
          <dgm:bulletEnabled val="1"/>
        </dgm:presLayoutVars>
      </dgm:prSet>
      <dgm:spPr/>
    </dgm:pt>
    <dgm:pt modelId="{7E699522-BDEA-44E6-A883-7FF71CF2086F}" type="pres">
      <dgm:prSet presAssocID="{B6F6DAAB-E738-49E8-A090-8010DB96C792}" presName="aSpace" presStyleCnt="0"/>
      <dgm:spPr/>
    </dgm:pt>
    <dgm:pt modelId="{57B49916-20CE-4BA2-AC06-309DF3917379}" type="pres">
      <dgm:prSet presAssocID="{C085B6D8-95D3-4D88-A5BF-0BB982BD3F65}" presName="compNode" presStyleCnt="0"/>
      <dgm:spPr/>
    </dgm:pt>
    <dgm:pt modelId="{AC37A250-0E97-4E64-8549-7873A18DD391}" type="pres">
      <dgm:prSet presAssocID="{C085B6D8-95D3-4D88-A5BF-0BB982BD3F65}" presName="noGeometry" presStyleCnt="0"/>
      <dgm:spPr/>
    </dgm:pt>
    <dgm:pt modelId="{03D54160-AA6D-412B-B93F-F220027E46ED}" type="pres">
      <dgm:prSet presAssocID="{C085B6D8-95D3-4D88-A5BF-0BB982BD3F65}" presName="childTextVisible" presStyleLbl="bgAccFollowNode1" presStyleIdx="1" presStyleCnt="3">
        <dgm:presLayoutVars>
          <dgm:bulletEnabled val="1"/>
        </dgm:presLayoutVars>
      </dgm:prSet>
      <dgm:spPr/>
    </dgm:pt>
    <dgm:pt modelId="{5A7CBC16-3EEA-43F9-B996-944F96733C59}" type="pres">
      <dgm:prSet presAssocID="{C085B6D8-95D3-4D88-A5BF-0BB982BD3F65}" presName="childTextHidden" presStyleLbl="bgAccFollowNode1" presStyleIdx="1" presStyleCnt="3"/>
      <dgm:spPr/>
    </dgm:pt>
    <dgm:pt modelId="{968694F0-0282-4408-A2E9-48D83567AE7E}" type="pres">
      <dgm:prSet presAssocID="{C085B6D8-95D3-4D88-A5BF-0BB982BD3F65}" presName="parentText" presStyleLbl="node1" presStyleIdx="1" presStyleCnt="3">
        <dgm:presLayoutVars>
          <dgm:chMax val="1"/>
          <dgm:bulletEnabled val="1"/>
        </dgm:presLayoutVars>
      </dgm:prSet>
      <dgm:spPr/>
    </dgm:pt>
    <dgm:pt modelId="{25392C14-01B1-4B65-BBF1-035628432622}" type="pres">
      <dgm:prSet presAssocID="{C085B6D8-95D3-4D88-A5BF-0BB982BD3F65}" presName="aSpace" presStyleCnt="0"/>
      <dgm:spPr/>
    </dgm:pt>
    <dgm:pt modelId="{186BA9DD-863C-4FF2-B544-278427B7EF4E}" type="pres">
      <dgm:prSet presAssocID="{83E85088-1E64-49D6-8B3E-767504D385E8}" presName="compNode" presStyleCnt="0"/>
      <dgm:spPr/>
    </dgm:pt>
    <dgm:pt modelId="{39F48C9F-651C-4553-9284-67E8D7A3B09C}" type="pres">
      <dgm:prSet presAssocID="{83E85088-1E64-49D6-8B3E-767504D385E8}" presName="noGeometry" presStyleCnt="0"/>
      <dgm:spPr/>
    </dgm:pt>
    <dgm:pt modelId="{7BC59AD1-F62D-4A7C-B482-C8A8613C56CE}" type="pres">
      <dgm:prSet presAssocID="{83E85088-1E64-49D6-8B3E-767504D385E8}" presName="childTextVisible" presStyleLbl="bgAccFollowNode1" presStyleIdx="2" presStyleCnt="3">
        <dgm:presLayoutVars>
          <dgm:bulletEnabled val="1"/>
        </dgm:presLayoutVars>
      </dgm:prSet>
      <dgm:spPr/>
    </dgm:pt>
    <dgm:pt modelId="{CC28D4FB-E1FB-43CB-9E66-F1E717435A1F}" type="pres">
      <dgm:prSet presAssocID="{83E85088-1E64-49D6-8B3E-767504D385E8}" presName="childTextHidden" presStyleLbl="bgAccFollowNode1" presStyleIdx="2" presStyleCnt="3"/>
      <dgm:spPr/>
    </dgm:pt>
    <dgm:pt modelId="{2002FB77-C6E0-4954-840A-754ADE039189}" type="pres">
      <dgm:prSet presAssocID="{83E85088-1E64-49D6-8B3E-767504D385E8}" presName="parentText" presStyleLbl="node1" presStyleIdx="2" presStyleCnt="3">
        <dgm:presLayoutVars>
          <dgm:chMax val="1"/>
          <dgm:bulletEnabled val="1"/>
        </dgm:presLayoutVars>
      </dgm:prSet>
      <dgm:spPr/>
    </dgm:pt>
  </dgm:ptLst>
  <dgm:cxnLst>
    <dgm:cxn modelId="{1A509806-AD12-4987-BE60-DA7D794A5DF0}" srcId="{B6F6DAAB-E738-49E8-A090-8010DB96C792}" destId="{B26EEA1A-4883-4272-93ED-C87242E5F665}" srcOrd="1" destOrd="0" parTransId="{4D9709D9-E9EE-4D91-A1B8-E9E00AA84A56}" sibTransId="{C4357C27-1FD0-4AB8-A44F-198C4911B2AB}"/>
    <dgm:cxn modelId="{6F138C0D-4E0D-4BE2-B35E-BEF64E02E092}" srcId="{83E85088-1E64-49D6-8B3E-767504D385E8}" destId="{6D164E93-B4BD-4742-93A7-26EA0258B3CA}" srcOrd="1" destOrd="0" parTransId="{DE0BB627-205B-4A8E-A3DB-E6B8E79B34E5}" sibTransId="{095CEBB9-EA35-4EC2-8F59-6BAE51F64410}"/>
    <dgm:cxn modelId="{07E91520-BB9B-4EE7-A4FD-0B016EF52526}" type="presOf" srcId="{BDAF986D-7F87-4AAF-BE0F-8F81D23DDD14}" destId="{5A7CBC16-3EEA-43F9-B996-944F96733C59}" srcOrd="1" destOrd="1" presId="urn:microsoft.com/office/officeart/2005/8/layout/hProcess6"/>
    <dgm:cxn modelId="{90AC682B-5288-459B-B15C-794437BA0BD5}" srcId="{B2E34249-E0D7-4BCB-A882-5EA3BE732DFF}" destId="{B6F6DAAB-E738-49E8-A090-8010DB96C792}" srcOrd="0" destOrd="0" parTransId="{A2DB3167-9F80-4948-BA92-BBA2B903B024}" sibTransId="{E525E778-593A-493B-BACD-D0184EF5711E}"/>
    <dgm:cxn modelId="{8E3B642D-1262-49F0-9881-2CA95CC10E00}" type="presOf" srcId="{B2E34249-E0D7-4BCB-A882-5EA3BE732DFF}" destId="{57408535-F4CF-4574-B78A-71C291C5E4E8}" srcOrd="0" destOrd="0" presId="urn:microsoft.com/office/officeart/2005/8/layout/hProcess6"/>
    <dgm:cxn modelId="{1B717838-34BB-4762-BC8D-1BD207C29013}" srcId="{B2E34249-E0D7-4BCB-A882-5EA3BE732DFF}" destId="{83E85088-1E64-49D6-8B3E-767504D385E8}" srcOrd="2" destOrd="0" parTransId="{48C20676-FC70-4A37-979F-486ECB48DBDE}" sibTransId="{80CC42BE-82F6-44A2-87DC-3538B84B97FC}"/>
    <dgm:cxn modelId="{083D4A3A-3103-4217-B9DC-2F99D809E3B6}" type="presOf" srcId="{8E1F69C7-027B-43C4-B38B-87B3F33E56F6}" destId="{7BC59AD1-F62D-4A7C-B482-C8A8613C56CE}" srcOrd="0" destOrd="0" presId="urn:microsoft.com/office/officeart/2005/8/layout/hProcess6"/>
    <dgm:cxn modelId="{7FBDED3D-B85F-4F45-931D-6AF3EC0E273D}" srcId="{C085B6D8-95D3-4D88-A5BF-0BB982BD3F65}" destId="{07DBA765-44BF-443D-BCA8-156255D8D32A}" srcOrd="0" destOrd="0" parTransId="{133F2740-6169-4666-8704-87442237124A}" sibTransId="{98BF16A3-5C11-4369-830B-7DACF9A5798F}"/>
    <dgm:cxn modelId="{BA5AF442-819E-40E4-97B6-029056C89EFA}" type="presOf" srcId="{6D164E93-B4BD-4742-93A7-26EA0258B3CA}" destId="{7BC59AD1-F62D-4A7C-B482-C8A8613C56CE}" srcOrd="0" destOrd="1" presId="urn:microsoft.com/office/officeart/2005/8/layout/hProcess6"/>
    <dgm:cxn modelId="{7B6F9A4F-03E2-4D7A-8F84-C3701A060094}" srcId="{B6F6DAAB-E738-49E8-A090-8010DB96C792}" destId="{7AEE35A0-4EC9-471C-9E2B-10FEB6B8B1A0}" srcOrd="0" destOrd="0" parTransId="{EB2B0651-749C-4852-8F04-B79FDAEC7517}" sibTransId="{8882A14E-F473-4ED9-9DF4-A4177A77ED49}"/>
    <dgm:cxn modelId="{AB44DE70-B6FE-46D6-816E-B7634162612B}" type="presOf" srcId="{C085B6D8-95D3-4D88-A5BF-0BB982BD3F65}" destId="{968694F0-0282-4408-A2E9-48D83567AE7E}" srcOrd="0" destOrd="0" presId="urn:microsoft.com/office/officeart/2005/8/layout/hProcess6"/>
    <dgm:cxn modelId="{CAE74673-D61D-46A6-9B2A-431142597785}" type="presOf" srcId="{7AEE35A0-4EC9-471C-9E2B-10FEB6B8B1A0}" destId="{014FDE17-BFDC-48B6-818E-82CABB47503F}" srcOrd="1" destOrd="0" presId="urn:microsoft.com/office/officeart/2005/8/layout/hProcess6"/>
    <dgm:cxn modelId="{12AADD53-96D5-4E1E-A15C-7A7579D393AE}" srcId="{B2E34249-E0D7-4BCB-A882-5EA3BE732DFF}" destId="{C085B6D8-95D3-4D88-A5BF-0BB982BD3F65}" srcOrd="1" destOrd="0" parTransId="{14C787A5-D050-4D38-96EB-29B8955D189A}" sibTransId="{7326287C-9D0C-48AF-9347-4B2042A64635}"/>
    <dgm:cxn modelId="{CBB4FC8E-0FA5-4593-9DF4-5E3A47B7E049}" type="presOf" srcId="{07DBA765-44BF-443D-BCA8-156255D8D32A}" destId="{03D54160-AA6D-412B-B93F-F220027E46ED}" srcOrd="0" destOrd="0" presId="urn:microsoft.com/office/officeart/2005/8/layout/hProcess6"/>
    <dgm:cxn modelId="{11D9269D-3D40-4B6E-9108-1E4A788AB4BA}" srcId="{C085B6D8-95D3-4D88-A5BF-0BB982BD3F65}" destId="{BDAF986D-7F87-4AAF-BE0F-8F81D23DDD14}" srcOrd="1" destOrd="0" parTransId="{61BCD4BC-AF33-4095-9B90-AC12E317B720}" sibTransId="{44CCEB07-FA0A-4318-81DE-9B5EF90D5069}"/>
    <dgm:cxn modelId="{2D510FA3-E2EA-484A-BE64-A5EAD3151E5A}" type="presOf" srcId="{BDAF986D-7F87-4AAF-BE0F-8F81D23DDD14}" destId="{03D54160-AA6D-412B-B93F-F220027E46ED}" srcOrd="0" destOrd="1" presId="urn:microsoft.com/office/officeart/2005/8/layout/hProcess6"/>
    <dgm:cxn modelId="{564F6EAD-2FAA-48DE-92BE-2BDE3778F58C}" type="presOf" srcId="{B26EEA1A-4883-4272-93ED-C87242E5F665}" destId="{07FF88A0-EE70-49FB-B4D5-1A670667EB95}" srcOrd="0" destOrd="1" presId="urn:microsoft.com/office/officeart/2005/8/layout/hProcess6"/>
    <dgm:cxn modelId="{9CF802BB-FE0E-4414-909E-EC940A3EF07D}" type="presOf" srcId="{7AEE35A0-4EC9-471C-9E2B-10FEB6B8B1A0}" destId="{07FF88A0-EE70-49FB-B4D5-1A670667EB95}" srcOrd="0" destOrd="0" presId="urn:microsoft.com/office/officeart/2005/8/layout/hProcess6"/>
    <dgm:cxn modelId="{E21338C5-6EBC-4C69-A1AA-3FDA3A843AE7}" srcId="{83E85088-1E64-49D6-8B3E-767504D385E8}" destId="{8E1F69C7-027B-43C4-B38B-87B3F33E56F6}" srcOrd="0" destOrd="0" parTransId="{9EE5CD7D-7A18-4341-A63A-16F0AE10ED0B}" sibTransId="{7A4DF903-11BA-40E3-9E2D-2CE59B3073FE}"/>
    <dgm:cxn modelId="{54E89FC8-6BE1-41CC-B3CD-CE74259C867F}" type="presOf" srcId="{8E1F69C7-027B-43C4-B38B-87B3F33E56F6}" destId="{CC28D4FB-E1FB-43CB-9E66-F1E717435A1F}" srcOrd="1" destOrd="0" presId="urn:microsoft.com/office/officeart/2005/8/layout/hProcess6"/>
    <dgm:cxn modelId="{CB099FCF-1DBC-4109-BA01-40AA319143A3}" type="presOf" srcId="{83E85088-1E64-49D6-8B3E-767504D385E8}" destId="{2002FB77-C6E0-4954-840A-754ADE039189}" srcOrd="0" destOrd="0" presId="urn:microsoft.com/office/officeart/2005/8/layout/hProcess6"/>
    <dgm:cxn modelId="{BAFF06E6-A072-4F68-8E26-64C39A14D7B4}" type="presOf" srcId="{07DBA765-44BF-443D-BCA8-156255D8D32A}" destId="{5A7CBC16-3EEA-43F9-B996-944F96733C59}" srcOrd="1" destOrd="0" presId="urn:microsoft.com/office/officeart/2005/8/layout/hProcess6"/>
    <dgm:cxn modelId="{FC9557E9-94FA-4E67-8CA1-EE961F797619}" type="presOf" srcId="{B26EEA1A-4883-4272-93ED-C87242E5F665}" destId="{014FDE17-BFDC-48B6-818E-82CABB47503F}" srcOrd="1" destOrd="1" presId="urn:microsoft.com/office/officeart/2005/8/layout/hProcess6"/>
    <dgm:cxn modelId="{D89FAEEB-4EA7-4B30-9241-E8EA1B39489B}" type="presOf" srcId="{6D164E93-B4BD-4742-93A7-26EA0258B3CA}" destId="{CC28D4FB-E1FB-43CB-9E66-F1E717435A1F}" srcOrd="1" destOrd="1" presId="urn:microsoft.com/office/officeart/2005/8/layout/hProcess6"/>
    <dgm:cxn modelId="{33B5C0F7-0C7C-4859-B9AC-34B6FCF9E3A2}" type="presOf" srcId="{B6F6DAAB-E738-49E8-A090-8010DB96C792}" destId="{8A29FDC6-6288-4AEC-A880-4F26E1357DBF}" srcOrd="0" destOrd="0" presId="urn:microsoft.com/office/officeart/2005/8/layout/hProcess6"/>
    <dgm:cxn modelId="{1EB94104-27AD-4A30-B284-E55D98F0CDE1}" type="presParOf" srcId="{57408535-F4CF-4574-B78A-71C291C5E4E8}" destId="{49E61432-639A-42AD-90CC-A18AD4B69696}" srcOrd="0" destOrd="0" presId="urn:microsoft.com/office/officeart/2005/8/layout/hProcess6"/>
    <dgm:cxn modelId="{113A3CB3-1BF1-4E66-9673-90E1FD4C7504}" type="presParOf" srcId="{49E61432-639A-42AD-90CC-A18AD4B69696}" destId="{14FE439A-503C-4310-A157-94DD46703688}" srcOrd="0" destOrd="0" presId="urn:microsoft.com/office/officeart/2005/8/layout/hProcess6"/>
    <dgm:cxn modelId="{7D912738-4E4F-4DCC-BA8F-7962668E582C}" type="presParOf" srcId="{49E61432-639A-42AD-90CC-A18AD4B69696}" destId="{07FF88A0-EE70-49FB-B4D5-1A670667EB95}" srcOrd="1" destOrd="0" presId="urn:microsoft.com/office/officeart/2005/8/layout/hProcess6"/>
    <dgm:cxn modelId="{22A382CF-1580-42D5-933A-5CD5A8460C8E}" type="presParOf" srcId="{49E61432-639A-42AD-90CC-A18AD4B69696}" destId="{014FDE17-BFDC-48B6-818E-82CABB47503F}" srcOrd="2" destOrd="0" presId="urn:microsoft.com/office/officeart/2005/8/layout/hProcess6"/>
    <dgm:cxn modelId="{9FFB03F0-9986-4CD4-ACEA-0A5191ECF479}" type="presParOf" srcId="{49E61432-639A-42AD-90CC-A18AD4B69696}" destId="{8A29FDC6-6288-4AEC-A880-4F26E1357DBF}" srcOrd="3" destOrd="0" presId="urn:microsoft.com/office/officeart/2005/8/layout/hProcess6"/>
    <dgm:cxn modelId="{F4164521-4B65-4352-9304-1245970F8331}" type="presParOf" srcId="{57408535-F4CF-4574-B78A-71C291C5E4E8}" destId="{7E699522-BDEA-44E6-A883-7FF71CF2086F}" srcOrd="1" destOrd="0" presId="urn:microsoft.com/office/officeart/2005/8/layout/hProcess6"/>
    <dgm:cxn modelId="{86251B99-DE63-482A-8269-5B11701D472F}" type="presParOf" srcId="{57408535-F4CF-4574-B78A-71C291C5E4E8}" destId="{57B49916-20CE-4BA2-AC06-309DF3917379}" srcOrd="2" destOrd="0" presId="urn:microsoft.com/office/officeart/2005/8/layout/hProcess6"/>
    <dgm:cxn modelId="{F8550AC3-0AA9-4522-ACAC-AE388A6F00E0}" type="presParOf" srcId="{57B49916-20CE-4BA2-AC06-309DF3917379}" destId="{AC37A250-0E97-4E64-8549-7873A18DD391}" srcOrd="0" destOrd="0" presId="urn:microsoft.com/office/officeart/2005/8/layout/hProcess6"/>
    <dgm:cxn modelId="{D0AF6618-CE03-4703-BAF7-D610DB499E45}" type="presParOf" srcId="{57B49916-20CE-4BA2-AC06-309DF3917379}" destId="{03D54160-AA6D-412B-B93F-F220027E46ED}" srcOrd="1" destOrd="0" presId="urn:microsoft.com/office/officeart/2005/8/layout/hProcess6"/>
    <dgm:cxn modelId="{08C53BF1-F903-4386-81D5-A3D64E6B4E4B}" type="presParOf" srcId="{57B49916-20CE-4BA2-AC06-309DF3917379}" destId="{5A7CBC16-3EEA-43F9-B996-944F96733C59}" srcOrd="2" destOrd="0" presId="urn:microsoft.com/office/officeart/2005/8/layout/hProcess6"/>
    <dgm:cxn modelId="{67886AFD-5710-4881-BE81-B2E7B8E3BEDD}" type="presParOf" srcId="{57B49916-20CE-4BA2-AC06-309DF3917379}" destId="{968694F0-0282-4408-A2E9-48D83567AE7E}" srcOrd="3" destOrd="0" presId="urn:microsoft.com/office/officeart/2005/8/layout/hProcess6"/>
    <dgm:cxn modelId="{72A391EC-5302-4DFD-B5FD-DBDA6BDB257A}" type="presParOf" srcId="{57408535-F4CF-4574-B78A-71C291C5E4E8}" destId="{25392C14-01B1-4B65-BBF1-035628432622}" srcOrd="3" destOrd="0" presId="urn:microsoft.com/office/officeart/2005/8/layout/hProcess6"/>
    <dgm:cxn modelId="{0D27AEE1-6FBC-4C16-9442-37D9DB1785C4}" type="presParOf" srcId="{57408535-F4CF-4574-B78A-71C291C5E4E8}" destId="{186BA9DD-863C-4FF2-B544-278427B7EF4E}" srcOrd="4" destOrd="0" presId="urn:microsoft.com/office/officeart/2005/8/layout/hProcess6"/>
    <dgm:cxn modelId="{41099075-0374-4330-AC9E-5D072616709E}" type="presParOf" srcId="{186BA9DD-863C-4FF2-B544-278427B7EF4E}" destId="{39F48C9F-651C-4553-9284-67E8D7A3B09C}" srcOrd="0" destOrd="0" presId="urn:microsoft.com/office/officeart/2005/8/layout/hProcess6"/>
    <dgm:cxn modelId="{A91A29F6-B3A7-491E-A723-AE9648B5E055}" type="presParOf" srcId="{186BA9DD-863C-4FF2-B544-278427B7EF4E}" destId="{7BC59AD1-F62D-4A7C-B482-C8A8613C56CE}" srcOrd="1" destOrd="0" presId="urn:microsoft.com/office/officeart/2005/8/layout/hProcess6"/>
    <dgm:cxn modelId="{6C38ED29-2ABE-48C4-8919-A26E46D468B5}" type="presParOf" srcId="{186BA9DD-863C-4FF2-B544-278427B7EF4E}" destId="{CC28D4FB-E1FB-43CB-9E66-F1E717435A1F}" srcOrd="2" destOrd="0" presId="urn:microsoft.com/office/officeart/2005/8/layout/hProcess6"/>
    <dgm:cxn modelId="{9DB5C346-0100-4893-8AB0-5A021384EF9E}" type="presParOf" srcId="{186BA9DD-863C-4FF2-B544-278427B7EF4E}" destId="{2002FB77-C6E0-4954-840A-754ADE039189}"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070BDA-CB33-45DF-B6F3-E2E3B766A654}"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D38C9A96-241C-4256-A1A0-89608A1ADF6C}">
      <dgm:prSet phldrT="[Text]"/>
      <dgm:spPr/>
      <dgm:t>
        <a:bodyPr/>
        <a:lstStyle/>
        <a:p>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endParaRPr lang="en-US" dirty="0">
            <a:latin typeface="Times New Roman" panose="02020603050405020304" pitchFamily="18" charset="0"/>
            <a:cs typeface="Times New Roman" panose="02020603050405020304" pitchFamily="18" charset="0"/>
          </a:endParaRPr>
        </a:p>
      </dgm:t>
    </dgm:pt>
    <dgm:pt modelId="{03A1C9B5-0F17-4EFA-BFA1-286607D0CF68}" type="parTrans" cxnId="{D1DAFF82-71E0-42B9-BEC3-8CFB981B1902}">
      <dgm:prSet/>
      <dgm:spPr/>
      <dgm:t>
        <a:bodyPr/>
        <a:lstStyle/>
        <a:p>
          <a:endParaRPr lang="en-US"/>
        </a:p>
      </dgm:t>
    </dgm:pt>
    <dgm:pt modelId="{EEEBF9ED-2528-4F94-90B9-7270CA565898}" type="sibTrans" cxnId="{D1DAFF82-71E0-42B9-BEC3-8CFB981B1902}">
      <dgm:prSet/>
      <dgm:spPr/>
      <dgm:t>
        <a:bodyPr/>
        <a:lstStyle/>
        <a:p>
          <a:endParaRPr lang="en-US"/>
        </a:p>
      </dgm:t>
    </dgm:pt>
    <dgm:pt modelId="{B3C31657-789A-4A77-AEF8-EC7EC031FCFE}">
      <dgm:prSet phldrT="[Text]" custT="1"/>
      <dgm:spPr/>
      <dgm:t>
        <a:bodyPr/>
        <a:lstStyle/>
        <a:p>
          <a:r>
            <a:rPr lang="en-US" sz="2600" dirty="0" err="1">
              <a:latin typeface="Times New Roman" panose="02020603050405020304" pitchFamily="18" charset="0"/>
              <a:cs typeface="Times New Roman" panose="02020603050405020304" pitchFamily="18" charset="0"/>
            </a:rPr>
            <a:t>Giai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sản</a:t>
          </a:r>
          <a:endParaRPr lang="en-US" sz="2600" dirty="0">
            <a:latin typeface="Times New Roman" panose="02020603050405020304" pitchFamily="18" charset="0"/>
            <a:cs typeface="Times New Roman" panose="02020603050405020304" pitchFamily="18" charset="0"/>
          </a:endParaRPr>
        </a:p>
      </dgm:t>
    </dgm:pt>
    <dgm:pt modelId="{DDFA6E69-0293-4730-B570-FF26F440C556}" type="parTrans" cxnId="{DA9B5CB3-FE87-4814-9134-5FDCCCE9372D}">
      <dgm:prSet/>
      <dgm:spPr/>
      <dgm:t>
        <a:bodyPr/>
        <a:lstStyle/>
        <a:p>
          <a:endParaRPr lang="en-US"/>
        </a:p>
      </dgm:t>
    </dgm:pt>
    <dgm:pt modelId="{387FDD84-0C69-4948-8D4E-842219059846}" type="sibTrans" cxnId="{DA9B5CB3-FE87-4814-9134-5FDCCCE9372D}">
      <dgm:prSet/>
      <dgm:spPr/>
      <dgm:t>
        <a:bodyPr/>
        <a:lstStyle/>
        <a:p>
          <a:endParaRPr lang="en-US"/>
        </a:p>
      </dgm:t>
    </dgm:pt>
    <dgm:pt modelId="{0EC1D682-52F7-49CB-969A-10B09F8A7126}" type="pres">
      <dgm:prSet presAssocID="{DD070BDA-CB33-45DF-B6F3-E2E3B766A654}" presName="diagram" presStyleCnt="0">
        <dgm:presLayoutVars>
          <dgm:dir/>
          <dgm:resizeHandles val="exact"/>
        </dgm:presLayoutVars>
      </dgm:prSet>
      <dgm:spPr/>
    </dgm:pt>
    <dgm:pt modelId="{C3B74E24-DD6E-4FF4-826D-2F838660A950}" type="pres">
      <dgm:prSet presAssocID="{D38C9A96-241C-4256-A1A0-89608A1ADF6C}" presName="arrow" presStyleLbl="node1" presStyleIdx="0" presStyleCnt="2">
        <dgm:presLayoutVars>
          <dgm:bulletEnabled val="1"/>
        </dgm:presLayoutVars>
      </dgm:prSet>
      <dgm:spPr/>
    </dgm:pt>
    <dgm:pt modelId="{50AB8EA7-7F0E-4279-AA43-267703FFBD32}" type="pres">
      <dgm:prSet presAssocID="{B3C31657-789A-4A77-AEF8-EC7EC031FCFE}" presName="arrow" presStyleLbl="node1" presStyleIdx="1" presStyleCnt="2">
        <dgm:presLayoutVars>
          <dgm:bulletEnabled val="1"/>
        </dgm:presLayoutVars>
      </dgm:prSet>
      <dgm:spPr/>
    </dgm:pt>
  </dgm:ptLst>
  <dgm:cxnLst>
    <dgm:cxn modelId="{F153C33F-C76A-4D23-A456-A681A8389C09}" type="presOf" srcId="{DD070BDA-CB33-45DF-B6F3-E2E3B766A654}" destId="{0EC1D682-52F7-49CB-969A-10B09F8A7126}" srcOrd="0" destOrd="0" presId="urn:microsoft.com/office/officeart/2005/8/layout/arrow5"/>
    <dgm:cxn modelId="{510F4E6C-DD57-44AB-AD4C-7AB3D580214A}" type="presOf" srcId="{D38C9A96-241C-4256-A1A0-89608A1ADF6C}" destId="{C3B74E24-DD6E-4FF4-826D-2F838660A950}" srcOrd="0" destOrd="0" presId="urn:microsoft.com/office/officeart/2005/8/layout/arrow5"/>
    <dgm:cxn modelId="{048E517C-08A7-4D3D-B2CA-C8F6CB1F249B}" type="presOf" srcId="{B3C31657-789A-4A77-AEF8-EC7EC031FCFE}" destId="{50AB8EA7-7F0E-4279-AA43-267703FFBD32}" srcOrd="0" destOrd="0" presId="urn:microsoft.com/office/officeart/2005/8/layout/arrow5"/>
    <dgm:cxn modelId="{D1DAFF82-71E0-42B9-BEC3-8CFB981B1902}" srcId="{DD070BDA-CB33-45DF-B6F3-E2E3B766A654}" destId="{D38C9A96-241C-4256-A1A0-89608A1ADF6C}" srcOrd="0" destOrd="0" parTransId="{03A1C9B5-0F17-4EFA-BFA1-286607D0CF68}" sibTransId="{EEEBF9ED-2528-4F94-90B9-7270CA565898}"/>
    <dgm:cxn modelId="{DA9B5CB3-FE87-4814-9134-5FDCCCE9372D}" srcId="{DD070BDA-CB33-45DF-B6F3-E2E3B766A654}" destId="{B3C31657-789A-4A77-AEF8-EC7EC031FCFE}" srcOrd="1" destOrd="0" parTransId="{DDFA6E69-0293-4730-B570-FF26F440C556}" sibTransId="{387FDD84-0C69-4948-8D4E-842219059846}"/>
    <dgm:cxn modelId="{A5FC068C-0FBC-429A-A7B9-F43E119A55AF}" type="presParOf" srcId="{0EC1D682-52F7-49CB-969A-10B09F8A7126}" destId="{C3B74E24-DD6E-4FF4-826D-2F838660A950}" srcOrd="0" destOrd="0" presId="urn:microsoft.com/office/officeart/2005/8/layout/arrow5"/>
    <dgm:cxn modelId="{0BE1961C-F57A-4838-9C18-A8B6865D0433}" type="presParOf" srcId="{0EC1D682-52F7-49CB-969A-10B09F8A7126}" destId="{50AB8EA7-7F0E-4279-AA43-267703FFBD32}"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070BDA-CB33-45DF-B6F3-E2E3B766A654}"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D38C9A96-241C-4256-A1A0-89608A1ADF6C}">
      <dgm:prSet phldrT="[Text]"/>
      <dgm:spPr/>
      <dgm:t>
        <a:bodyPr/>
        <a:lstStyle/>
        <a:p>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endParaRPr lang="en-US" dirty="0">
            <a:latin typeface="Times New Roman" panose="02020603050405020304" pitchFamily="18" charset="0"/>
            <a:cs typeface="Times New Roman" panose="02020603050405020304" pitchFamily="18" charset="0"/>
          </a:endParaRPr>
        </a:p>
      </dgm:t>
    </dgm:pt>
    <dgm:pt modelId="{03A1C9B5-0F17-4EFA-BFA1-286607D0CF68}" type="parTrans" cxnId="{D1DAFF82-71E0-42B9-BEC3-8CFB981B1902}">
      <dgm:prSet/>
      <dgm:spPr/>
      <dgm:t>
        <a:bodyPr/>
        <a:lstStyle/>
        <a:p>
          <a:endParaRPr lang="en-US"/>
        </a:p>
      </dgm:t>
    </dgm:pt>
    <dgm:pt modelId="{EEEBF9ED-2528-4F94-90B9-7270CA565898}" type="sibTrans" cxnId="{D1DAFF82-71E0-42B9-BEC3-8CFB981B1902}">
      <dgm:prSet/>
      <dgm:spPr/>
      <dgm:t>
        <a:bodyPr/>
        <a:lstStyle/>
        <a:p>
          <a:endParaRPr lang="en-US"/>
        </a:p>
      </dgm:t>
    </dgm:pt>
    <dgm:pt modelId="{B3C31657-789A-4A77-AEF8-EC7EC031FCFE}">
      <dgm:prSet phldrT="[Text]" custT="1"/>
      <dgm:spPr/>
      <dgm:t>
        <a:bodyPr/>
        <a:lstStyle/>
        <a:p>
          <a:r>
            <a:rPr lang="en-US" sz="2600" dirty="0" err="1">
              <a:latin typeface="Times New Roman" panose="02020603050405020304" pitchFamily="18" charset="0"/>
              <a:cs typeface="Times New Roman" panose="02020603050405020304" pitchFamily="18" charset="0"/>
            </a:rPr>
            <a:t>Giai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sản</a:t>
          </a:r>
          <a:endParaRPr lang="en-US" sz="2600" dirty="0">
            <a:latin typeface="Times New Roman" panose="02020603050405020304" pitchFamily="18" charset="0"/>
            <a:cs typeface="Times New Roman" panose="02020603050405020304" pitchFamily="18" charset="0"/>
          </a:endParaRPr>
        </a:p>
      </dgm:t>
    </dgm:pt>
    <dgm:pt modelId="{DDFA6E69-0293-4730-B570-FF26F440C556}" type="parTrans" cxnId="{DA9B5CB3-FE87-4814-9134-5FDCCCE9372D}">
      <dgm:prSet/>
      <dgm:spPr/>
      <dgm:t>
        <a:bodyPr/>
        <a:lstStyle/>
        <a:p>
          <a:endParaRPr lang="en-US"/>
        </a:p>
      </dgm:t>
    </dgm:pt>
    <dgm:pt modelId="{387FDD84-0C69-4948-8D4E-842219059846}" type="sibTrans" cxnId="{DA9B5CB3-FE87-4814-9134-5FDCCCE9372D}">
      <dgm:prSet/>
      <dgm:spPr/>
      <dgm:t>
        <a:bodyPr/>
        <a:lstStyle/>
        <a:p>
          <a:endParaRPr lang="en-US"/>
        </a:p>
      </dgm:t>
    </dgm:pt>
    <dgm:pt modelId="{0EC1D682-52F7-49CB-969A-10B09F8A7126}" type="pres">
      <dgm:prSet presAssocID="{DD070BDA-CB33-45DF-B6F3-E2E3B766A654}" presName="diagram" presStyleCnt="0">
        <dgm:presLayoutVars>
          <dgm:dir/>
          <dgm:resizeHandles val="exact"/>
        </dgm:presLayoutVars>
      </dgm:prSet>
      <dgm:spPr/>
    </dgm:pt>
    <dgm:pt modelId="{C3B74E24-DD6E-4FF4-826D-2F838660A950}" type="pres">
      <dgm:prSet presAssocID="{D38C9A96-241C-4256-A1A0-89608A1ADF6C}" presName="arrow" presStyleLbl="node1" presStyleIdx="0" presStyleCnt="2">
        <dgm:presLayoutVars>
          <dgm:bulletEnabled val="1"/>
        </dgm:presLayoutVars>
      </dgm:prSet>
      <dgm:spPr/>
    </dgm:pt>
    <dgm:pt modelId="{50AB8EA7-7F0E-4279-AA43-267703FFBD32}" type="pres">
      <dgm:prSet presAssocID="{B3C31657-789A-4A77-AEF8-EC7EC031FCFE}" presName="arrow" presStyleLbl="node1" presStyleIdx="1" presStyleCnt="2">
        <dgm:presLayoutVars>
          <dgm:bulletEnabled val="1"/>
        </dgm:presLayoutVars>
      </dgm:prSet>
      <dgm:spPr/>
    </dgm:pt>
  </dgm:ptLst>
  <dgm:cxnLst>
    <dgm:cxn modelId="{F153C33F-C76A-4D23-A456-A681A8389C09}" type="presOf" srcId="{DD070BDA-CB33-45DF-B6F3-E2E3B766A654}" destId="{0EC1D682-52F7-49CB-969A-10B09F8A7126}" srcOrd="0" destOrd="0" presId="urn:microsoft.com/office/officeart/2005/8/layout/arrow5"/>
    <dgm:cxn modelId="{510F4E6C-DD57-44AB-AD4C-7AB3D580214A}" type="presOf" srcId="{D38C9A96-241C-4256-A1A0-89608A1ADF6C}" destId="{C3B74E24-DD6E-4FF4-826D-2F838660A950}" srcOrd="0" destOrd="0" presId="urn:microsoft.com/office/officeart/2005/8/layout/arrow5"/>
    <dgm:cxn modelId="{048E517C-08A7-4D3D-B2CA-C8F6CB1F249B}" type="presOf" srcId="{B3C31657-789A-4A77-AEF8-EC7EC031FCFE}" destId="{50AB8EA7-7F0E-4279-AA43-267703FFBD32}" srcOrd="0" destOrd="0" presId="urn:microsoft.com/office/officeart/2005/8/layout/arrow5"/>
    <dgm:cxn modelId="{D1DAFF82-71E0-42B9-BEC3-8CFB981B1902}" srcId="{DD070BDA-CB33-45DF-B6F3-E2E3B766A654}" destId="{D38C9A96-241C-4256-A1A0-89608A1ADF6C}" srcOrd="0" destOrd="0" parTransId="{03A1C9B5-0F17-4EFA-BFA1-286607D0CF68}" sibTransId="{EEEBF9ED-2528-4F94-90B9-7270CA565898}"/>
    <dgm:cxn modelId="{DA9B5CB3-FE87-4814-9134-5FDCCCE9372D}" srcId="{DD070BDA-CB33-45DF-B6F3-E2E3B766A654}" destId="{B3C31657-789A-4A77-AEF8-EC7EC031FCFE}" srcOrd="1" destOrd="0" parTransId="{DDFA6E69-0293-4730-B570-FF26F440C556}" sibTransId="{387FDD84-0C69-4948-8D4E-842219059846}"/>
    <dgm:cxn modelId="{A5FC068C-0FBC-429A-A7B9-F43E119A55AF}" type="presParOf" srcId="{0EC1D682-52F7-49CB-969A-10B09F8A7126}" destId="{C3B74E24-DD6E-4FF4-826D-2F838660A950}" srcOrd="0" destOrd="0" presId="urn:microsoft.com/office/officeart/2005/8/layout/arrow5"/>
    <dgm:cxn modelId="{0BE1961C-F57A-4838-9C18-A8B6865D0433}" type="presParOf" srcId="{0EC1D682-52F7-49CB-969A-10B09F8A7126}" destId="{50AB8EA7-7F0E-4279-AA43-267703FFBD32}"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F103CF-1C9B-4250-B0EE-60C30B9B65D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FDE68F1-6EA3-44F0-B81D-7ED10273A350}">
      <dgm:prSet phldrT="[Text]"/>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dgm:spPr>
      <dgm:t>
        <a:bodyPr/>
        <a:lstStyle/>
        <a:p>
          <a:r>
            <a:rPr lang="en-US" dirty="0" err="1">
              <a:solidFill>
                <a:schemeClr val="tx1"/>
              </a:solidFill>
              <a:latin typeface="Times New Roman" panose="02020603050405020304" pitchFamily="18" charset="0"/>
              <a:cs typeface="Times New Roman" panose="02020603050405020304" pitchFamily="18" charset="0"/>
            </a:rPr>
            <a:t>Lên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hội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đã</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trật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tự</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xã</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hội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kiến</a:t>
          </a:r>
          <a:endParaRPr lang="en-US" dirty="0">
            <a:solidFill>
              <a:schemeClr val="tx1"/>
            </a:solidFill>
            <a:latin typeface="Times New Roman" panose="02020603050405020304" pitchFamily="18" charset="0"/>
            <a:cs typeface="Times New Roman" panose="02020603050405020304" pitchFamily="18" charset="0"/>
          </a:endParaRPr>
        </a:p>
      </dgm:t>
    </dgm:pt>
    <dgm:pt modelId="{21424D80-1C8C-46D0-936C-3F5AFC199172}" type="parTrans" cxnId="{6FFDF5B9-C6EB-4CED-880A-21A6EBD92936}">
      <dgm:prSet/>
      <dgm:spPr/>
      <dgm:t>
        <a:bodyPr/>
        <a:lstStyle/>
        <a:p>
          <a:endParaRPr lang="en-US"/>
        </a:p>
      </dgm:t>
    </dgm:pt>
    <dgm:pt modelId="{6F2C85A8-C3BA-492F-AB7A-9FEBF42053BD}" type="sibTrans" cxnId="{6FFDF5B9-C6EB-4CED-880A-21A6EBD92936}">
      <dgm:prSet/>
      <dgm:spPr/>
      <dgm:t>
        <a:bodyPr/>
        <a:lstStyle/>
        <a:p>
          <a:endParaRPr lang="en-US"/>
        </a:p>
      </dgm:t>
    </dgm:pt>
    <dgm:pt modelId="{B43AFDB8-D958-437C-B189-40A029A48B43}">
      <dgm:prSet phldrT="[Text]" phldr="1"/>
      <dgm:spPr/>
      <dgm:t>
        <a:bodyPr/>
        <a:lstStyle/>
        <a:p>
          <a:endParaRPr lang="en-US" dirty="0"/>
        </a:p>
      </dgm:t>
    </dgm:pt>
    <dgm:pt modelId="{DA5CCECC-B606-42E4-9157-9E430F04170B}" type="parTrans" cxnId="{3EB91DD3-E9F1-47F4-92E9-B71A3E139090}">
      <dgm:prSet/>
      <dgm:spPr/>
      <dgm:t>
        <a:bodyPr/>
        <a:lstStyle/>
        <a:p>
          <a:endParaRPr lang="en-US"/>
        </a:p>
      </dgm:t>
    </dgm:pt>
    <dgm:pt modelId="{C19EA678-DEC1-4BF0-B1D8-611B15D04DC8}" type="sibTrans" cxnId="{3EB91DD3-E9F1-47F4-92E9-B71A3E139090}">
      <dgm:prSet/>
      <dgm:spPr/>
      <dgm:t>
        <a:bodyPr/>
        <a:lstStyle/>
        <a:p>
          <a:endParaRPr lang="en-US"/>
        </a:p>
      </dgm:t>
    </dgm:pt>
    <dgm:pt modelId="{325A0FBD-3B5F-4F84-AFC6-62FC6BD28946}">
      <dgm:prSet phldrT="[Text]"/>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dgm:spPr>
      <dgm:t>
        <a:bodyPr/>
        <a:lstStyle/>
        <a:p>
          <a:r>
            <a:rPr lang="en-US" dirty="0" err="1">
              <a:solidFill>
                <a:schemeClr val="tx1"/>
              </a:solidFill>
              <a:latin typeface="Times New Roman" panose="02020603050405020304" pitchFamily="18" charset="0"/>
              <a:cs typeface="Times New Roman" panose="02020603050405020304" pitchFamily="18" charset="0"/>
            </a:rPr>
            <a:t>Đề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cao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trị</a:t>
          </a:r>
          <a:r>
            <a:rPr lang="en-US" dirty="0">
              <a:solidFill>
                <a:schemeClr val="tx1"/>
              </a:solidFill>
              <a:latin typeface="Times New Roman" panose="02020603050405020304" pitchFamily="18" charset="0"/>
              <a:cs typeface="Times New Roman" panose="02020603050405020304" pitchFamily="18" charset="0"/>
            </a:rPr>
            <a:t> con </a:t>
          </a:r>
          <a:r>
            <a:rPr lang="en-US" dirty="0" err="1">
              <a:solidFill>
                <a:schemeClr val="tx1"/>
              </a:solidFill>
              <a:latin typeface="Times New Roman" panose="02020603050405020304" pitchFamily="18" charset="0"/>
              <a:cs typeface="Times New Roman" panose="02020603050405020304" pitchFamily="18" charset="0"/>
            </a:rPr>
            <a:t>người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xây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thế</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giới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quan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bộ</a:t>
          </a:r>
          <a:endParaRPr lang="en-US" dirty="0">
            <a:solidFill>
              <a:schemeClr val="tx1"/>
            </a:solidFill>
            <a:latin typeface="Times New Roman" panose="02020603050405020304" pitchFamily="18" charset="0"/>
            <a:cs typeface="Times New Roman" panose="02020603050405020304" pitchFamily="18" charset="0"/>
          </a:endParaRPr>
        </a:p>
      </dgm:t>
    </dgm:pt>
    <dgm:pt modelId="{D8F491AC-5EEF-43D5-86C9-E73EE660C1EE}" type="parTrans" cxnId="{70522F14-714B-46A9-AF78-307FF2351372}">
      <dgm:prSet/>
      <dgm:spPr/>
      <dgm:t>
        <a:bodyPr/>
        <a:lstStyle/>
        <a:p>
          <a:endParaRPr lang="en-US"/>
        </a:p>
      </dgm:t>
    </dgm:pt>
    <dgm:pt modelId="{F912BE98-64D2-4F86-A7FC-97C989CA039C}" type="sibTrans" cxnId="{70522F14-714B-46A9-AF78-307FF2351372}">
      <dgm:prSet/>
      <dgm:spPr/>
      <dgm:t>
        <a:bodyPr/>
        <a:lstStyle/>
        <a:p>
          <a:endParaRPr lang="en-US"/>
        </a:p>
      </dgm:t>
    </dgm:pt>
    <dgm:pt modelId="{DC5553AF-0586-4A15-A8DC-228257C6F9F3}">
      <dgm:prSet phldrT="[Text]" phldr="1"/>
      <dgm:spPr/>
      <dgm:t>
        <a:bodyPr/>
        <a:lstStyle/>
        <a:p>
          <a:endParaRPr lang="en-US" dirty="0"/>
        </a:p>
      </dgm:t>
    </dgm:pt>
    <dgm:pt modelId="{A3CD33E5-B28F-4A6D-8A3E-6C898EA20BDA}" type="parTrans" cxnId="{28038559-DDAF-43E2-97F0-F5654D1C9DE7}">
      <dgm:prSet/>
      <dgm:spPr/>
      <dgm:t>
        <a:bodyPr/>
        <a:lstStyle/>
        <a:p>
          <a:endParaRPr lang="en-US"/>
        </a:p>
      </dgm:t>
    </dgm:pt>
    <dgm:pt modelId="{45FE5903-EC53-4E6F-A43C-CB7C155C2958}" type="sibTrans" cxnId="{28038559-DDAF-43E2-97F0-F5654D1C9DE7}">
      <dgm:prSet/>
      <dgm:spPr/>
      <dgm:t>
        <a:bodyPr/>
        <a:lstStyle/>
        <a:p>
          <a:endParaRPr lang="en-US"/>
        </a:p>
      </dgm:t>
    </dgm:pt>
    <dgm:pt modelId="{B70BBBD8-5B23-4D52-B21E-7CC70D115AD9}" type="pres">
      <dgm:prSet presAssocID="{DBF103CF-1C9B-4250-B0EE-60C30B9B65D9}" presName="linear" presStyleCnt="0">
        <dgm:presLayoutVars>
          <dgm:animLvl val="lvl"/>
          <dgm:resizeHandles val="exact"/>
        </dgm:presLayoutVars>
      </dgm:prSet>
      <dgm:spPr/>
    </dgm:pt>
    <dgm:pt modelId="{35E021F3-8C28-49A7-A3F1-26996E0CDA4E}" type="pres">
      <dgm:prSet presAssocID="{7FDE68F1-6EA3-44F0-B81D-7ED10273A350}" presName="parentText" presStyleLbl="node1" presStyleIdx="0" presStyleCnt="2" custLinFactNeighborX="1693" custLinFactNeighborY="-7438">
        <dgm:presLayoutVars>
          <dgm:chMax val="0"/>
          <dgm:bulletEnabled val="1"/>
        </dgm:presLayoutVars>
      </dgm:prSet>
      <dgm:spPr/>
    </dgm:pt>
    <dgm:pt modelId="{05B4A915-1457-4258-A74B-D140AE5B39A7}" type="pres">
      <dgm:prSet presAssocID="{7FDE68F1-6EA3-44F0-B81D-7ED10273A350}" presName="childText" presStyleLbl="revTx" presStyleIdx="0" presStyleCnt="2">
        <dgm:presLayoutVars>
          <dgm:bulletEnabled val="1"/>
        </dgm:presLayoutVars>
      </dgm:prSet>
      <dgm:spPr/>
    </dgm:pt>
    <dgm:pt modelId="{065F2E9B-5A25-4067-913D-7CDB0B0D9E87}" type="pres">
      <dgm:prSet presAssocID="{325A0FBD-3B5F-4F84-AFC6-62FC6BD28946}" presName="parentText" presStyleLbl="node1" presStyleIdx="1" presStyleCnt="2">
        <dgm:presLayoutVars>
          <dgm:chMax val="0"/>
          <dgm:bulletEnabled val="1"/>
        </dgm:presLayoutVars>
      </dgm:prSet>
      <dgm:spPr/>
    </dgm:pt>
    <dgm:pt modelId="{C8A6693E-6E28-4EE9-9C3F-E4B09F606D03}" type="pres">
      <dgm:prSet presAssocID="{325A0FBD-3B5F-4F84-AFC6-62FC6BD28946}" presName="childText" presStyleLbl="revTx" presStyleIdx="1" presStyleCnt="2">
        <dgm:presLayoutVars>
          <dgm:bulletEnabled val="1"/>
        </dgm:presLayoutVars>
      </dgm:prSet>
      <dgm:spPr/>
    </dgm:pt>
  </dgm:ptLst>
  <dgm:cxnLst>
    <dgm:cxn modelId="{E3096607-2986-43CF-B8E2-D1D4D050112C}" type="presOf" srcId="{DC5553AF-0586-4A15-A8DC-228257C6F9F3}" destId="{C8A6693E-6E28-4EE9-9C3F-E4B09F606D03}" srcOrd="0" destOrd="0" presId="urn:microsoft.com/office/officeart/2005/8/layout/vList2"/>
    <dgm:cxn modelId="{70522F14-714B-46A9-AF78-307FF2351372}" srcId="{DBF103CF-1C9B-4250-B0EE-60C30B9B65D9}" destId="{325A0FBD-3B5F-4F84-AFC6-62FC6BD28946}" srcOrd="1" destOrd="0" parTransId="{D8F491AC-5EEF-43D5-86C9-E73EE660C1EE}" sibTransId="{F912BE98-64D2-4F86-A7FC-97C989CA039C}"/>
    <dgm:cxn modelId="{37FA1638-48E2-4E82-BB47-A9FCFDB45294}" type="presOf" srcId="{B43AFDB8-D958-437C-B189-40A029A48B43}" destId="{05B4A915-1457-4258-A74B-D140AE5B39A7}" srcOrd="0" destOrd="0" presId="urn:microsoft.com/office/officeart/2005/8/layout/vList2"/>
    <dgm:cxn modelId="{28038559-DDAF-43E2-97F0-F5654D1C9DE7}" srcId="{325A0FBD-3B5F-4F84-AFC6-62FC6BD28946}" destId="{DC5553AF-0586-4A15-A8DC-228257C6F9F3}" srcOrd="0" destOrd="0" parTransId="{A3CD33E5-B28F-4A6D-8A3E-6C898EA20BDA}" sibTransId="{45FE5903-EC53-4E6F-A43C-CB7C155C2958}"/>
    <dgm:cxn modelId="{C55B28A1-58E7-4D62-AB31-A10F9F7803B6}" type="presOf" srcId="{DBF103CF-1C9B-4250-B0EE-60C30B9B65D9}" destId="{B70BBBD8-5B23-4D52-B21E-7CC70D115AD9}" srcOrd="0" destOrd="0" presId="urn:microsoft.com/office/officeart/2005/8/layout/vList2"/>
    <dgm:cxn modelId="{6FFDF5B9-C6EB-4CED-880A-21A6EBD92936}" srcId="{DBF103CF-1C9B-4250-B0EE-60C30B9B65D9}" destId="{7FDE68F1-6EA3-44F0-B81D-7ED10273A350}" srcOrd="0" destOrd="0" parTransId="{21424D80-1C8C-46D0-936C-3F5AFC199172}" sibTransId="{6F2C85A8-C3BA-492F-AB7A-9FEBF42053BD}"/>
    <dgm:cxn modelId="{85D628C3-BF9E-4B8A-8BEE-D6DC8CAF2A2E}" type="presOf" srcId="{325A0FBD-3B5F-4F84-AFC6-62FC6BD28946}" destId="{065F2E9B-5A25-4067-913D-7CDB0B0D9E87}" srcOrd="0" destOrd="0" presId="urn:microsoft.com/office/officeart/2005/8/layout/vList2"/>
    <dgm:cxn modelId="{3EB91DD3-E9F1-47F4-92E9-B71A3E139090}" srcId="{7FDE68F1-6EA3-44F0-B81D-7ED10273A350}" destId="{B43AFDB8-D958-437C-B189-40A029A48B43}" srcOrd="0" destOrd="0" parTransId="{DA5CCECC-B606-42E4-9157-9E430F04170B}" sibTransId="{C19EA678-DEC1-4BF0-B1D8-611B15D04DC8}"/>
    <dgm:cxn modelId="{637BACF8-A5DA-40E7-94B7-D5000B268CC3}" type="presOf" srcId="{7FDE68F1-6EA3-44F0-B81D-7ED10273A350}" destId="{35E021F3-8C28-49A7-A3F1-26996E0CDA4E}" srcOrd="0" destOrd="0" presId="urn:microsoft.com/office/officeart/2005/8/layout/vList2"/>
    <dgm:cxn modelId="{698470B0-DA96-4504-A623-1955CA30E956}" type="presParOf" srcId="{B70BBBD8-5B23-4D52-B21E-7CC70D115AD9}" destId="{35E021F3-8C28-49A7-A3F1-26996E0CDA4E}" srcOrd="0" destOrd="0" presId="urn:microsoft.com/office/officeart/2005/8/layout/vList2"/>
    <dgm:cxn modelId="{3AD23A30-64C1-46D5-9818-A5DCD8DD5D93}" type="presParOf" srcId="{B70BBBD8-5B23-4D52-B21E-7CC70D115AD9}" destId="{05B4A915-1457-4258-A74B-D140AE5B39A7}" srcOrd="1" destOrd="0" presId="urn:microsoft.com/office/officeart/2005/8/layout/vList2"/>
    <dgm:cxn modelId="{9D0E16E2-8AAD-465B-954E-7A749C99F28F}" type="presParOf" srcId="{B70BBBD8-5B23-4D52-B21E-7CC70D115AD9}" destId="{065F2E9B-5A25-4067-913D-7CDB0B0D9E87}" srcOrd="2" destOrd="0" presId="urn:microsoft.com/office/officeart/2005/8/layout/vList2"/>
    <dgm:cxn modelId="{9492CF9C-C048-4EFD-8F18-1E44D8A3C33A}" type="presParOf" srcId="{B70BBBD8-5B23-4D52-B21E-7CC70D115AD9}" destId="{C8A6693E-6E28-4EE9-9C3F-E4B09F606D0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502F9B-01C4-4C1D-B95C-C903AC76D6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4A7445D-CFF7-41C1-81E2-D3E0CE094488}">
      <dgm:prSet phldrT="[Text]"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solidFill>
            <a:schemeClr val="accent1"/>
          </a:solidFill>
        </a:ln>
      </dgm:spPr>
      <dgm:t>
        <a:bodyPr/>
        <a:lstStyle/>
        <a:p>
          <a:r>
            <a:rPr lang="en-US" sz="2800" dirty="0" err="1">
              <a:solidFill>
                <a:srgbClr val="8D410D"/>
              </a:solidFill>
              <a:latin typeface="Times New Roman" panose="02020603050405020304" pitchFamily="18" charset="0"/>
              <a:cs typeface="Times New Roman" panose="02020603050405020304" pitchFamily="18" charset="0"/>
            </a:rPr>
            <a:t>Thúc</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đẩy</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quần</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chúng</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đấu</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tranh</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chống</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chế</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độ</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phong</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kiến</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lỗi</a:t>
          </a:r>
          <a:r>
            <a:rPr lang="en-US" sz="2800" dirty="0">
              <a:solidFill>
                <a:srgbClr val="8D410D"/>
              </a:solidFill>
              <a:latin typeface="Times New Roman" panose="02020603050405020304" pitchFamily="18" charset="0"/>
              <a:cs typeface="Times New Roman" panose="02020603050405020304" pitchFamily="18" charset="0"/>
            </a:rPr>
            <a:t> </a:t>
          </a:r>
          <a:r>
            <a:rPr lang="en-US" sz="2800" dirty="0" err="1">
              <a:solidFill>
                <a:srgbClr val="8D410D"/>
              </a:solidFill>
              <a:latin typeface="Times New Roman" panose="02020603050405020304" pitchFamily="18" charset="0"/>
              <a:cs typeface="Times New Roman" panose="02020603050405020304" pitchFamily="18" charset="0"/>
            </a:rPr>
            <a:t>thời</a:t>
          </a:r>
          <a:r>
            <a:rPr lang="en-US" sz="2800" dirty="0">
              <a:solidFill>
                <a:srgbClr val="8D410D"/>
              </a:solidFill>
              <a:latin typeface="Times New Roman" panose="02020603050405020304" pitchFamily="18" charset="0"/>
              <a:cs typeface="Times New Roman" panose="02020603050405020304" pitchFamily="18" charset="0"/>
            </a:rPr>
            <a:t> </a:t>
          </a:r>
        </a:p>
      </dgm:t>
    </dgm:pt>
    <dgm:pt modelId="{80334352-0925-4B5A-8399-D5E251E4AAC8}" type="parTrans" cxnId="{68A13E98-7A96-4F31-8F5F-E46DD1D05160}">
      <dgm:prSet/>
      <dgm:spPr/>
      <dgm:t>
        <a:bodyPr/>
        <a:lstStyle/>
        <a:p>
          <a:endParaRPr lang="en-US"/>
        </a:p>
      </dgm:t>
    </dgm:pt>
    <dgm:pt modelId="{4D3B8404-C5E7-40A8-A155-6AFF03E17F5F}" type="sibTrans" cxnId="{68A13E98-7A96-4F31-8F5F-E46DD1D05160}">
      <dgm:prSet/>
      <dgm:spPr/>
      <dgm:t>
        <a:bodyPr/>
        <a:lstStyle/>
        <a:p>
          <a:endParaRPr lang="en-US"/>
        </a:p>
      </dgm:t>
    </dgm:pt>
    <dgm:pt modelId="{1A595EC1-BFBF-4CF1-A427-E37030741417}">
      <dgm:prSet phldrT="[Text]" phldr="1"/>
      <dgm:spPr/>
      <dgm:t>
        <a:bodyPr/>
        <a:lstStyle/>
        <a:p>
          <a:endParaRPr lang="en-US"/>
        </a:p>
      </dgm:t>
    </dgm:pt>
    <dgm:pt modelId="{B6040BAF-7A67-42C6-AB24-18E0968170DC}" type="parTrans" cxnId="{ACE2A323-0D15-4ADF-A02C-BB59944DF786}">
      <dgm:prSet/>
      <dgm:spPr/>
      <dgm:t>
        <a:bodyPr/>
        <a:lstStyle/>
        <a:p>
          <a:endParaRPr lang="en-US"/>
        </a:p>
      </dgm:t>
    </dgm:pt>
    <dgm:pt modelId="{A1C53112-B3E3-40D7-94A8-EF8535F2F830}" type="sibTrans" cxnId="{ACE2A323-0D15-4ADF-A02C-BB59944DF786}">
      <dgm:prSet/>
      <dgm:spPr/>
      <dgm:t>
        <a:bodyPr/>
        <a:lstStyle/>
        <a:p>
          <a:endParaRPr lang="en-US"/>
        </a:p>
      </dgm:t>
    </dgm:pt>
    <dgm:pt modelId="{CDDF14A1-F687-42C2-967F-0D0E36D56C16}">
      <dgm:prSet phldrT="[Text]"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dgm:spPr>
      <dgm:t>
        <a:bodyPr/>
        <a:lstStyle/>
        <a:p>
          <a:r>
            <a:rPr lang="vi-VN" sz="2800" b="0" i="0" dirty="0">
              <a:solidFill>
                <a:srgbClr val="8D410D"/>
              </a:solidFill>
              <a:latin typeface="Times New Roman" panose="02020603050405020304" pitchFamily="18" charset="0"/>
              <a:cs typeface="Times New Roman" panose="02020603050405020304" pitchFamily="18" charset="0"/>
            </a:rPr>
            <a:t>Là cuộc đấu tranh công khai đầu tiên trên lĩnh vực văn hoá tư tưởng của giai cấp tư sản chống lại chế độ phong kiến</a:t>
          </a:r>
          <a:endParaRPr lang="en-US" sz="2800" dirty="0">
            <a:solidFill>
              <a:srgbClr val="8D410D"/>
            </a:solidFill>
            <a:latin typeface="Times New Roman" panose="02020603050405020304" pitchFamily="18" charset="0"/>
            <a:cs typeface="Times New Roman" panose="02020603050405020304" pitchFamily="18" charset="0"/>
          </a:endParaRPr>
        </a:p>
      </dgm:t>
    </dgm:pt>
    <dgm:pt modelId="{1FD85F47-81B3-4141-A727-8301E66AC452}" type="parTrans" cxnId="{A641E21A-FB58-488D-A6C7-3D93EE6CCDB0}">
      <dgm:prSet/>
      <dgm:spPr/>
      <dgm:t>
        <a:bodyPr/>
        <a:lstStyle/>
        <a:p>
          <a:endParaRPr lang="en-US"/>
        </a:p>
      </dgm:t>
    </dgm:pt>
    <dgm:pt modelId="{6A78326E-437E-4C32-BAB8-372BC25F7485}" type="sibTrans" cxnId="{A641E21A-FB58-488D-A6C7-3D93EE6CCDB0}">
      <dgm:prSet/>
      <dgm:spPr/>
      <dgm:t>
        <a:bodyPr/>
        <a:lstStyle/>
        <a:p>
          <a:endParaRPr lang="en-US"/>
        </a:p>
      </dgm:t>
    </dgm:pt>
    <dgm:pt modelId="{19ECAECB-BCEE-47E4-B3BB-3551C78571C4}">
      <dgm:prSet phldrT="[Text]" phldr="1"/>
      <dgm:spPr/>
      <dgm:t>
        <a:bodyPr/>
        <a:lstStyle/>
        <a:p>
          <a:endParaRPr lang="en-US"/>
        </a:p>
      </dgm:t>
    </dgm:pt>
    <dgm:pt modelId="{F9D859BA-810F-49A1-81AE-F804039D7B02}" type="parTrans" cxnId="{80A9ED53-C227-4C48-9D46-C4AECFDACBDC}">
      <dgm:prSet/>
      <dgm:spPr/>
      <dgm:t>
        <a:bodyPr/>
        <a:lstStyle/>
        <a:p>
          <a:endParaRPr lang="en-US"/>
        </a:p>
      </dgm:t>
    </dgm:pt>
    <dgm:pt modelId="{50DAD39E-E89D-4479-AEFD-1571C66BE10F}" type="sibTrans" cxnId="{80A9ED53-C227-4C48-9D46-C4AECFDACBDC}">
      <dgm:prSet/>
      <dgm:spPr/>
      <dgm:t>
        <a:bodyPr/>
        <a:lstStyle/>
        <a:p>
          <a:endParaRPr lang="en-US"/>
        </a:p>
      </dgm:t>
    </dgm:pt>
    <dgm:pt modelId="{29E1BBB3-DDDF-45D8-A87C-176B20A418A6}" type="pres">
      <dgm:prSet presAssocID="{36502F9B-01C4-4C1D-B95C-C903AC76D6B0}" presName="linear" presStyleCnt="0">
        <dgm:presLayoutVars>
          <dgm:animLvl val="lvl"/>
          <dgm:resizeHandles val="exact"/>
        </dgm:presLayoutVars>
      </dgm:prSet>
      <dgm:spPr/>
    </dgm:pt>
    <dgm:pt modelId="{2EE94ECB-055C-46D0-B227-52CE13137507}" type="pres">
      <dgm:prSet presAssocID="{14A7445D-CFF7-41C1-81E2-D3E0CE094488}" presName="parentText" presStyleLbl="node1" presStyleIdx="0" presStyleCnt="2" custScaleY="55121" custLinFactNeighborX="0" custLinFactNeighborY="-43618">
        <dgm:presLayoutVars>
          <dgm:chMax val="0"/>
          <dgm:bulletEnabled val="1"/>
        </dgm:presLayoutVars>
      </dgm:prSet>
      <dgm:spPr/>
    </dgm:pt>
    <dgm:pt modelId="{FEBA9006-0D89-46B6-8C91-785FC62EBFC6}" type="pres">
      <dgm:prSet presAssocID="{14A7445D-CFF7-41C1-81E2-D3E0CE094488}" presName="childText" presStyleLbl="revTx" presStyleIdx="0" presStyleCnt="2">
        <dgm:presLayoutVars>
          <dgm:bulletEnabled val="1"/>
        </dgm:presLayoutVars>
      </dgm:prSet>
      <dgm:spPr/>
    </dgm:pt>
    <dgm:pt modelId="{86A600CD-C5CB-4BCC-B064-9BCD0B28F93B}" type="pres">
      <dgm:prSet presAssocID="{CDDF14A1-F687-42C2-967F-0D0E36D56C16}" presName="parentText" presStyleLbl="node1" presStyleIdx="1" presStyleCnt="2">
        <dgm:presLayoutVars>
          <dgm:chMax val="0"/>
          <dgm:bulletEnabled val="1"/>
        </dgm:presLayoutVars>
      </dgm:prSet>
      <dgm:spPr/>
    </dgm:pt>
    <dgm:pt modelId="{93893649-0145-475F-8F78-DE985019F1D1}" type="pres">
      <dgm:prSet presAssocID="{CDDF14A1-F687-42C2-967F-0D0E36D56C16}" presName="childText" presStyleLbl="revTx" presStyleIdx="1" presStyleCnt="2">
        <dgm:presLayoutVars>
          <dgm:bulletEnabled val="1"/>
        </dgm:presLayoutVars>
      </dgm:prSet>
      <dgm:spPr/>
    </dgm:pt>
  </dgm:ptLst>
  <dgm:cxnLst>
    <dgm:cxn modelId="{0B90B610-1306-458E-B0B0-CD080204EC7D}" type="presOf" srcId="{1A595EC1-BFBF-4CF1-A427-E37030741417}" destId="{FEBA9006-0D89-46B6-8C91-785FC62EBFC6}" srcOrd="0" destOrd="0" presId="urn:microsoft.com/office/officeart/2005/8/layout/vList2"/>
    <dgm:cxn modelId="{A641E21A-FB58-488D-A6C7-3D93EE6CCDB0}" srcId="{36502F9B-01C4-4C1D-B95C-C903AC76D6B0}" destId="{CDDF14A1-F687-42C2-967F-0D0E36D56C16}" srcOrd="1" destOrd="0" parTransId="{1FD85F47-81B3-4141-A727-8301E66AC452}" sibTransId="{6A78326E-437E-4C32-BAB8-372BC25F7485}"/>
    <dgm:cxn modelId="{ACE2A323-0D15-4ADF-A02C-BB59944DF786}" srcId="{14A7445D-CFF7-41C1-81E2-D3E0CE094488}" destId="{1A595EC1-BFBF-4CF1-A427-E37030741417}" srcOrd="0" destOrd="0" parTransId="{B6040BAF-7A67-42C6-AB24-18E0968170DC}" sibTransId="{A1C53112-B3E3-40D7-94A8-EF8535F2F830}"/>
    <dgm:cxn modelId="{C544C02F-4856-4DEE-B84B-CD0F9FD3201E}" type="presOf" srcId="{CDDF14A1-F687-42C2-967F-0D0E36D56C16}" destId="{86A600CD-C5CB-4BCC-B064-9BCD0B28F93B}" srcOrd="0" destOrd="0" presId="urn:microsoft.com/office/officeart/2005/8/layout/vList2"/>
    <dgm:cxn modelId="{80A9ED53-C227-4C48-9D46-C4AECFDACBDC}" srcId="{CDDF14A1-F687-42C2-967F-0D0E36D56C16}" destId="{19ECAECB-BCEE-47E4-B3BB-3551C78571C4}" srcOrd="0" destOrd="0" parTransId="{F9D859BA-810F-49A1-81AE-F804039D7B02}" sibTransId="{50DAD39E-E89D-4479-AEFD-1571C66BE10F}"/>
    <dgm:cxn modelId="{3DC8BB82-1FA5-4559-BA30-06B395ED8D72}" type="presOf" srcId="{14A7445D-CFF7-41C1-81E2-D3E0CE094488}" destId="{2EE94ECB-055C-46D0-B227-52CE13137507}" srcOrd="0" destOrd="0" presId="urn:microsoft.com/office/officeart/2005/8/layout/vList2"/>
    <dgm:cxn modelId="{68A13E98-7A96-4F31-8F5F-E46DD1D05160}" srcId="{36502F9B-01C4-4C1D-B95C-C903AC76D6B0}" destId="{14A7445D-CFF7-41C1-81E2-D3E0CE094488}" srcOrd="0" destOrd="0" parTransId="{80334352-0925-4B5A-8399-D5E251E4AAC8}" sibTransId="{4D3B8404-C5E7-40A8-A155-6AFF03E17F5F}"/>
    <dgm:cxn modelId="{6E8352E4-9AB4-44C5-80EE-5DFE6D2F50B6}" type="presOf" srcId="{36502F9B-01C4-4C1D-B95C-C903AC76D6B0}" destId="{29E1BBB3-DDDF-45D8-A87C-176B20A418A6}" srcOrd="0" destOrd="0" presId="urn:microsoft.com/office/officeart/2005/8/layout/vList2"/>
    <dgm:cxn modelId="{881EAEFB-AE4B-481C-B21C-F60755560898}" type="presOf" srcId="{19ECAECB-BCEE-47E4-B3BB-3551C78571C4}" destId="{93893649-0145-475F-8F78-DE985019F1D1}" srcOrd="0" destOrd="0" presId="urn:microsoft.com/office/officeart/2005/8/layout/vList2"/>
    <dgm:cxn modelId="{7B7DC303-00A1-4A22-9EAC-AD7A34FC0C4B}" type="presParOf" srcId="{29E1BBB3-DDDF-45D8-A87C-176B20A418A6}" destId="{2EE94ECB-055C-46D0-B227-52CE13137507}" srcOrd="0" destOrd="0" presId="urn:microsoft.com/office/officeart/2005/8/layout/vList2"/>
    <dgm:cxn modelId="{5B1C487A-AE91-4666-AC7C-463732B8D611}" type="presParOf" srcId="{29E1BBB3-DDDF-45D8-A87C-176B20A418A6}" destId="{FEBA9006-0D89-46B6-8C91-785FC62EBFC6}" srcOrd="1" destOrd="0" presId="urn:microsoft.com/office/officeart/2005/8/layout/vList2"/>
    <dgm:cxn modelId="{29E09853-3191-47BA-BC90-B869415D1861}" type="presParOf" srcId="{29E1BBB3-DDDF-45D8-A87C-176B20A418A6}" destId="{86A600CD-C5CB-4BCC-B064-9BCD0B28F93B}" srcOrd="2" destOrd="0" presId="urn:microsoft.com/office/officeart/2005/8/layout/vList2"/>
    <dgm:cxn modelId="{BD34B373-2B38-406B-A890-BFCD849E70E9}" type="presParOf" srcId="{29E1BBB3-DDDF-45D8-A87C-176B20A418A6}" destId="{93893649-0145-475F-8F78-DE985019F1D1}" srcOrd="3" destOrd="0" presId="urn:microsoft.com/office/officeart/2005/8/layout/vList2"/>
  </dgm:cxnLst>
  <dgm:bg/>
  <dgm:whole>
    <a:ln w="28575"/>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F88A0-EE70-49FB-B4D5-1A670667EB95}">
      <dsp:nvSpPr>
        <dsp:cNvPr id="0" name=""/>
        <dsp:cNvSpPr/>
      </dsp:nvSpPr>
      <dsp:spPr>
        <a:xfrm>
          <a:off x="716989" y="248153"/>
          <a:ext cx="2642870" cy="2371270"/>
        </a:xfrm>
        <a:prstGeom prst="rightArrow">
          <a:avLst>
            <a:gd name="adj1" fmla="val 70000"/>
            <a:gd name="adj2" fmla="val 5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solidFill>
                <a:srgbClr val="FFFF00"/>
              </a:solidFill>
              <a:latin typeface="Times New Roman" panose="02020603050405020304" pitchFamily="18" charset="0"/>
              <a:cs typeface="Times New Roman" panose="02020603050405020304" pitchFamily="18" charset="0"/>
            </a:rPr>
            <a:t>Vốn</a:t>
          </a:r>
          <a:endParaRPr lang="en-US" sz="2000" kern="1200" dirty="0">
            <a:solidFill>
              <a:srgbClr val="FFFF0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a:solidFill>
                <a:srgbClr val="FFFF00"/>
              </a:solidFill>
              <a:latin typeface="Times New Roman" panose="02020603050405020304" pitchFamily="18" charset="0"/>
              <a:cs typeface="Times New Roman" panose="02020603050405020304" pitchFamily="18" charset="0"/>
            </a:rPr>
            <a:t>Công</a:t>
          </a:r>
          <a:r>
            <a:rPr lang="en-US" sz="2000" kern="1200" dirty="0">
              <a:solidFill>
                <a:srgbClr val="FFFF00"/>
              </a:solidFill>
              <a:latin typeface="Times New Roman" panose="02020603050405020304" pitchFamily="18" charset="0"/>
              <a:cs typeface="Times New Roman" panose="02020603050405020304" pitchFamily="18" charset="0"/>
            </a:rPr>
            <a:t> </a:t>
          </a:r>
          <a:r>
            <a:rPr lang="en-US" sz="2000" kern="1200" dirty="0" err="1">
              <a:solidFill>
                <a:srgbClr val="FFFF00"/>
              </a:solidFill>
              <a:latin typeface="Times New Roman" panose="02020603050405020304" pitchFamily="18" charset="0"/>
              <a:cs typeface="Times New Roman" panose="02020603050405020304" pitchFamily="18" charset="0"/>
            </a:rPr>
            <a:t>nhân</a:t>
          </a:r>
          <a:endParaRPr lang="en-US" sz="2000" kern="1200" dirty="0">
            <a:solidFill>
              <a:srgbClr val="FFFF00"/>
            </a:solidFill>
            <a:latin typeface="Times New Roman" panose="02020603050405020304" pitchFamily="18" charset="0"/>
            <a:cs typeface="Times New Roman" panose="02020603050405020304" pitchFamily="18" charset="0"/>
          </a:endParaRPr>
        </a:p>
      </dsp:txBody>
      <dsp:txXfrm>
        <a:off x="1377706" y="603844"/>
        <a:ext cx="1288399" cy="1659889"/>
      </dsp:txXfrm>
    </dsp:sp>
    <dsp:sp modelId="{8A29FDC6-6288-4AEC-A880-4F26E1357DBF}">
      <dsp:nvSpPr>
        <dsp:cNvPr id="0" name=""/>
        <dsp:cNvSpPr/>
      </dsp:nvSpPr>
      <dsp:spPr>
        <a:xfrm>
          <a:off x="5134" y="756025"/>
          <a:ext cx="1355526" cy="1355526"/>
        </a:xfrm>
        <a:prstGeom prst="ellipse">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FF0000"/>
              </a:solidFill>
              <a:latin typeface="Times New Roman" panose="02020603050405020304" pitchFamily="18" charset="0"/>
              <a:cs typeface="Times New Roman" panose="02020603050405020304" pitchFamily="18" charset="0"/>
            </a:rPr>
            <a:t>Thương</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nhân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châu</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âu</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giàu</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có</a:t>
          </a:r>
          <a:endParaRPr lang="en-US" sz="2000" kern="1200" dirty="0">
            <a:solidFill>
              <a:srgbClr val="FF0000"/>
            </a:solidFill>
            <a:latin typeface="Times New Roman" panose="02020603050405020304" pitchFamily="18" charset="0"/>
            <a:cs typeface="Times New Roman" panose="02020603050405020304" pitchFamily="18" charset="0"/>
          </a:endParaRPr>
        </a:p>
      </dsp:txBody>
      <dsp:txXfrm>
        <a:off x="203646" y="954537"/>
        <a:ext cx="958502" cy="958502"/>
      </dsp:txXfrm>
    </dsp:sp>
    <dsp:sp modelId="{03D54160-AA6D-412B-B93F-F220027E46ED}">
      <dsp:nvSpPr>
        <dsp:cNvPr id="0" name=""/>
        <dsp:cNvSpPr/>
      </dsp:nvSpPr>
      <dsp:spPr>
        <a:xfrm>
          <a:off x="4241155" y="248888"/>
          <a:ext cx="2711053" cy="2369801"/>
        </a:xfrm>
        <a:prstGeom prst="rightArrow">
          <a:avLst>
            <a:gd name="adj1" fmla="val 70000"/>
            <a:gd name="adj2" fmla="val 5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solidFill>
                <a:srgbClr val="FFFF00"/>
              </a:solidFill>
              <a:latin typeface="Times New Roman" panose="02020603050405020304" pitchFamily="18" charset="0"/>
              <a:cs typeface="Times New Roman" panose="02020603050405020304" pitchFamily="18" charset="0"/>
            </a:rPr>
            <a:t>Công</a:t>
          </a:r>
          <a:r>
            <a:rPr lang="en-US" sz="2000" kern="1200" dirty="0">
              <a:solidFill>
                <a:srgbClr val="FFFF00"/>
              </a:solidFill>
              <a:latin typeface="Times New Roman" panose="02020603050405020304" pitchFamily="18" charset="0"/>
              <a:cs typeface="Times New Roman" panose="02020603050405020304" pitchFamily="18" charset="0"/>
            </a:rPr>
            <a:t> </a:t>
          </a:r>
          <a:r>
            <a:rPr lang="en-US" sz="2000" kern="1200" dirty="0" err="1">
              <a:solidFill>
                <a:srgbClr val="FFFF00"/>
              </a:solidFill>
              <a:latin typeface="Times New Roman" panose="02020603050405020304" pitchFamily="18" charset="0"/>
              <a:cs typeface="Times New Roman" panose="02020603050405020304" pitchFamily="18" charset="0"/>
            </a:rPr>
            <a:t>trường</a:t>
          </a:r>
          <a:r>
            <a:rPr lang="en-US" sz="2000" kern="1200" dirty="0">
              <a:solidFill>
                <a:srgbClr val="FFFF00"/>
              </a:solidFill>
              <a:latin typeface="Times New Roman" panose="02020603050405020304" pitchFamily="18" charset="0"/>
              <a:cs typeface="Times New Roman" panose="02020603050405020304" pitchFamily="18" charset="0"/>
            </a:rPr>
            <a:t> </a:t>
          </a:r>
          <a:r>
            <a:rPr lang="en-US" sz="2000" kern="1200" dirty="0" err="1">
              <a:solidFill>
                <a:srgbClr val="FFFF00"/>
              </a:solidFill>
              <a:latin typeface="Times New Roman" panose="02020603050405020304" pitchFamily="18" charset="0"/>
              <a:cs typeface="Times New Roman" panose="02020603050405020304" pitchFamily="18" charset="0"/>
            </a:rPr>
            <a:t>thủ</a:t>
          </a:r>
          <a:r>
            <a:rPr lang="en-US" sz="2000" kern="1200" dirty="0">
              <a:solidFill>
                <a:srgbClr val="FFFF00"/>
              </a:solidFill>
              <a:latin typeface="Times New Roman" panose="02020603050405020304" pitchFamily="18" charset="0"/>
              <a:cs typeface="Times New Roman" panose="02020603050405020304" pitchFamily="18" charset="0"/>
            </a:rPr>
            <a:t> </a:t>
          </a:r>
          <a:r>
            <a:rPr lang="en-US" sz="2000" kern="1200" dirty="0" err="1">
              <a:solidFill>
                <a:srgbClr val="FFFF00"/>
              </a:solidFill>
              <a:latin typeface="Times New Roman" panose="02020603050405020304" pitchFamily="18" charset="0"/>
              <a:cs typeface="Times New Roman" panose="02020603050405020304" pitchFamily="18" charset="0"/>
            </a:rPr>
            <a:t>công</a:t>
          </a:r>
          <a:endParaRPr lang="en-US" sz="2000" kern="1200" dirty="0">
            <a:solidFill>
              <a:srgbClr val="FFFF0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a:solidFill>
                <a:srgbClr val="FFFF00"/>
              </a:solidFill>
              <a:latin typeface="Times New Roman" panose="02020603050405020304" pitchFamily="18" charset="0"/>
              <a:cs typeface="Times New Roman" panose="02020603050405020304" pitchFamily="18" charset="0"/>
            </a:rPr>
            <a:t>Công</a:t>
          </a:r>
          <a:r>
            <a:rPr lang="en-US" sz="2000" kern="1200" dirty="0">
              <a:solidFill>
                <a:srgbClr val="FFFF00"/>
              </a:solidFill>
              <a:latin typeface="Times New Roman" panose="02020603050405020304" pitchFamily="18" charset="0"/>
              <a:cs typeface="Times New Roman" panose="02020603050405020304" pitchFamily="18" charset="0"/>
            </a:rPr>
            <a:t> ty </a:t>
          </a:r>
          <a:r>
            <a:rPr lang="en-US" sz="2000" kern="1200" dirty="0" err="1">
              <a:solidFill>
                <a:srgbClr val="FFFF00"/>
              </a:solidFill>
              <a:latin typeface="Times New Roman" panose="02020603050405020304" pitchFamily="18" charset="0"/>
              <a:cs typeface="Times New Roman" panose="02020603050405020304" pitchFamily="18" charset="0"/>
            </a:rPr>
            <a:t>thương</a:t>
          </a:r>
          <a:r>
            <a:rPr lang="en-US" sz="2000" kern="1200" dirty="0">
              <a:solidFill>
                <a:srgbClr val="FFFF00"/>
              </a:solidFill>
              <a:latin typeface="Times New Roman" panose="02020603050405020304" pitchFamily="18" charset="0"/>
              <a:cs typeface="Times New Roman" panose="02020603050405020304" pitchFamily="18" charset="0"/>
            </a:rPr>
            <a:t> </a:t>
          </a:r>
          <a:r>
            <a:rPr lang="en-US" sz="2000" kern="1200" dirty="0" err="1">
              <a:solidFill>
                <a:srgbClr val="FFFF00"/>
              </a:solidFill>
              <a:latin typeface="Times New Roman" panose="02020603050405020304" pitchFamily="18" charset="0"/>
              <a:cs typeface="Times New Roman" panose="02020603050405020304" pitchFamily="18" charset="0"/>
            </a:rPr>
            <a:t>mại</a:t>
          </a:r>
          <a:endParaRPr lang="en-US" sz="2000" kern="1200" dirty="0">
            <a:solidFill>
              <a:srgbClr val="FFFF00"/>
            </a:solidFill>
            <a:latin typeface="Times New Roman" panose="02020603050405020304" pitchFamily="18" charset="0"/>
            <a:cs typeface="Times New Roman" panose="02020603050405020304" pitchFamily="18" charset="0"/>
          </a:endParaRPr>
        </a:p>
      </dsp:txBody>
      <dsp:txXfrm>
        <a:off x="4918918" y="604358"/>
        <a:ext cx="1321638" cy="1658861"/>
      </dsp:txXfrm>
    </dsp:sp>
    <dsp:sp modelId="{968694F0-0282-4408-A2E9-48D83567AE7E}">
      <dsp:nvSpPr>
        <dsp:cNvPr id="0" name=""/>
        <dsp:cNvSpPr/>
      </dsp:nvSpPr>
      <dsp:spPr>
        <a:xfrm>
          <a:off x="3563391" y="756025"/>
          <a:ext cx="1355526" cy="1355526"/>
        </a:xfrm>
        <a:prstGeom prst="ellipse">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FF0000"/>
              </a:solidFill>
            </a:rPr>
            <a:t>Mở</a:t>
          </a:r>
          <a:r>
            <a:rPr lang="en-US" sz="1600" kern="1200" dirty="0">
              <a:solidFill>
                <a:srgbClr val="FF0000"/>
              </a:solidFill>
            </a:rPr>
            <a:t> </a:t>
          </a:r>
          <a:r>
            <a:rPr lang="en-US" sz="1600" kern="1200" dirty="0" err="1">
              <a:solidFill>
                <a:srgbClr val="FF0000"/>
              </a:solidFill>
            </a:rPr>
            <a:t>rộng</a:t>
          </a:r>
          <a:r>
            <a:rPr lang="en-US" sz="1600" kern="1200" dirty="0">
              <a:solidFill>
                <a:srgbClr val="FF0000"/>
              </a:solidFill>
            </a:rPr>
            <a:t> </a:t>
          </a:r>
          <a:r>
            <a:rPr lang="en-US" sz="1600" kern="1200" dirty="0" err="1">
              <a:solidFill>
                <a:srgbClr val="FF0000"/>
              </a:solidFill>
            </a:rPr>
            <a:t>kinh</a:t>
          </a:r>
          <a:r>
            <a:rPr lang="en-US" sz="1600" kern="1200" dirty="0">
              <a:solidFill>
                <a:srgbClr val="FF0000"/>
              </a:solidFill>
            </a:rPr>
            <a:t> </a:t>
          </a:r>
          <a:r>
            <a:rPr lang="en-US" sz="1600" kern="1200" dirty="0" err="1">
              <a:solidFill>
                <a:srgbClr val="FF0000"/>
              </a:solidFill>
            </a:rPr>
            <a:t>doanh</a:t>
          </a:r>
          <a:endParaRPr lang="en-US" sz="1600" kern="1200" dirty="0">
            <a:solidFill>
              <a:srgbClr val="FF0000"/>
            </a:solidFill>
          </a:endParaRPr>
        </a:p>
      </dsp:txBody>
      <dsp:txXfrm>
        <a:off x="3761903" y="954537"/>
        <a:ext cx="958502" cy="958502"/>
      </dsp:txXfrm>
    </dsp:sp>
    <dsp:sp modelId="{7BC59AD1-F62D-4A7C-B482-C8A8613C56CE}">
      <dsp:nvSpPr>
        <dsp:cNvPr id="0" name=""/>
        <dsp:cNvSpPr/>
      </dsp:nvSpPr>
      <dsp:spPr>
        <a:xfrm>
          <a:off x="7799412" y="248888"/>
          <a:ext cx="2711053" cy="2369801"/>
        </a:xfrm>
        <a:prstGeom prst="rightArrow">
          <a:avLst>
            <a:gd name="adj1" fmla="val 70000"/>
            <a:gd name="adj2" fmla="val 5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t="100000" r="100000"/>
          </a:path>
          <a:tileRect l="-100000" b="-10000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228600" lvl="1" indent="-228600" algn="l" defTabSz="889000">
            <a:lnSpc>
              <a:spcPct val="90000"/>
            </a:lnSpc>
            <a:spcBef>
              <a:spcPct val="0"/>
            </a:spcBef>
            <a:spcAft>
              <a:spcPct val="15000"/>
            </a:spcAft>
            <a:buChar char="•"/>
          </a:pPr>
          <a:endParaRPr lang="en-US" sz="2000" kern="1200" dirty="0">
            <a:solidFill>
              <a:srgbClr val="FFFF00"/>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endParaRPr lang="en-US" sz="2000" kern="1200" dirty="0">
            <a:solidFill>
              <a:srgbClr val="FFFF00"/>
            </a:solidFill>
            <a:latin typeface="Times New Roman" panose="02020603050405020304" pitchFamily="18" charset="0"/>
            <a:cs typeface="Times New Roman" panose="02020603050405020304" pitchFamily="18" charset="0"/>
          </a:endParaRPr>
        </a:p>
      </dsp:txBody>
      <dsp:txXfrm>
        <a:off x="8477175" y="604358"/>
        <a:ext cx="1321638" cy="1658861"/>
      </dsp:txXfrm>
    </dsp:sp>
    <dsp:sp modelId="{2002FB77-C6E0-4954-840A-754ADE039189}">
      <dsp:nvSpPr>
        <dsp:cNvPr id="0" name=""/>
        <dsp:cNvSpPr/>
      </dsp:nvSpPr>
      <dsp:spPr>
        <a:xfrm>
          <a:off x="7121649" y="756025"/>
          <a:ext cx="1355526" cy="1355526"/>
        </a:xfrm>
        <a:prstGeom prst="ellipse">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0000"/>
              </a:solidFill>
            </a:rPr>
            <a:t>Quan </a:t>
          </a:r>
          <a:r>
            <a:rPr lang="en-US" sz="1600" kern="1200" dirty="0" err="1">
              <a:solidFill>
                <a:srgbClr val="FF0000"/>
              </a:solidFill>
            </a:rPr>
            <a:t>hệ</a:t>
          </a:r>
          <a:r>
            <a:rPr lang="en-US" sz="1600" kern="1200" dirty="0">
              <a:solidFill>
                <a:srgbClr val="FF0000"/>
              </a:solidFill>
            </a:rPr>
            <a:t> </a:t>
          </a:r>
          <a:r>
            <a:rPr lang="en-US" sz="1600" kern="1200" dirty="0" err="1">
              <a:solidFill>
                <a:srgbClr val="FF0000"/>
              </a:solidFill>
            </a:rPr>
            <a:t>sản</a:t>
          </a:r>
          <a:r>
            <a:rPr lang="en-US" sz="1600" kern="1200" dirty="0">
              <a:solidFill>
                <a:srgbClr val="FF0000"/>
              </a:solidFill>
            </a:rPr>
            <a:t> </a:t>
          </a:r>
          <a:r>
            <a:rPr lang="en-US" sz="1600" kern="1200" dirty="0" err="1">
              <a:solidFill>
                <a:srgbClr val="FF0000"/>
              </a:solidFill>
            </a:rPr>
            <a:t>xuất</a:t>
          </a:r>
          <a:r>
            <a:rPr lang="en-US" sz="1600" kern="1200" dirty="0">
              <a:solidFill>
                <a:srgbClr val="FF0000"/>
              </a:solidFill>
            </a:rPr>
            <a:t> </a:t>
          </a:r>
          <a:r>
            <a:rPr lang="en-US" sz="1600" kern="1200" dirty="0" err="1">
              <a:solidFill>
                <a:srgbClr val="FF0000"/>
              </a:solidFill>
            </a:rPr>
            <a:t>tư</a:t>
          </a:r>
          <a:r>
            <a:rPr lang="en-US" sz="1600" kern="1200" dirty="0">
              <a:solidFill>
                <a:srgbClr val="FF0000"/>
              </a:solidFill>
            </a:rPr>
            <a:t> </a:t>
          </a:r>
          <a:r>
            <a:rPr lang="en-US" sz="1600" kern="1200" dirty="0" err="1">
              <a:solidFill>
                <a:srgbClr val="FF0000"/>
              </a:solidFill>
            </a:rPr>
            <a:t>bản</a:t>
          </a:r>
          <a:r>
            <a:rPr lang="en-US" sz="1600" kern="1200" dirty="0">
              <a:solidFill>
                <a:srgbClr val="FF0000"/>
              </a:solidFill>
            </a:rPr>
            <a:t> </a:t>
          </a:r>
          <a:r>
            <a:rPr lang="en-US" sz="1600" kern="1200" dirty="0" err="1">
              <a:solidFill>
                <a:srgbClr val="FF0000"/>
              </a:solidFill>
            </a:rPr>
            <a:t>hình</a:t>
          </a:r>
          <a:r>
            <a:rPr lang="en-US" sz="1600" kern="1200" dirty="0">
              <a:solidFill>
                <a:srgbClr val="FF0000"/>
              </a:solidFill>
            </a:rPr>
            <a:t> </a:t>
          </a:r>
          <a:r>
            <a:rPr lang="en-US" sz="1600" kern="1200" dirty="0" err="1">
              <a:solidFill>
                <a:srgbClr val="FF0000"/>
              </a:solidFill>
            </a:rPr>
            <a:t>thành</a:t>
          </a:r>
          <a:endParaRPr lang="en-US" sz="1600" kern="1200" dirty="0">
            <a:solidFill>
              <a:srgbClr val="FF0000"/>
            </a:solidFill>
          </a:endParaRPr>
        </a:p>
      </dsp:txBody>
      <dsp:txXfrm>
        <a:off x="7320161" y="954537"/>
        <a:ext cx="958502" cy="958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74E24-DD6E-4FF4-826D-2F838660A950}">
      <dsp:nvSpPr>
        <dsp:cNvPr id="0" name=""/>
        <dsp:cNvSpPr/>
      </dsp:nvSpPr>
      <dsp:spPr>
        <a:xfrm rot="16200000">
          <a:off x="161" y="2238"/>
          <a:ext cx="4107656" cy="410765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Giai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ngày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chưa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hội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ứng</a:t>
          </a:r>
          <a:endParaRPr lang="en-US" sz="2400" kern="1200" dirty="0">
            <a:latin typeface="Times New Roman" panose="02020603050405020304" pitchFamily="18" charset="0"/>
            <a:cs typeface="Times New Roman" panose="02020603050405020304" pitchFamily="18" charset="0"/>
          </a:endParaRPr>
        </a:p>
      </dsp:txBody>
      <dsp:txXfrm rot="5400000">
        <a:off x="161" y="1029152"/>
        <a:ext cx="3388816" cy="2053828"/>
      </dsp:txXfrm>
    </dsp:sp>
    <dsp:sp modelId="{50AB8EA7-7F0E-4279-AA43-267703FFBD32}">
      <dsp:nvSpPr>
        <dsp:cNvPr id="0" name=""/>
        <dsp:cNvSpPr/>
      </dsp:nvSpPr>
      <dsp:spPr>
        <a:xfrm rot="5400000">
          <a:off x="6407782" y="2238"/>
          <a:ext cx="4107656" cy="410765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err="1">
              <a:latin typeface="Times New Roman" panose="02020603050405020304" pitchFamily="18" charset="0"/>
              <a:cs typeface="Times New Roman" panose="02020603050405020304" pitchFamily="18" charset="0"/>
            </a:rPr>
            <a:t>Giai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cấp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phong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kiến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cùng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với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giáo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lý</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lỗi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thời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đang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cản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bước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tiến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của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giai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cấp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tư</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sản</a:t>
          </a:r>
          <a:endParaRPr lang="en-US" sz="2600" kern="1200" dirty="0">
            <a:latin typeface="Times New Roman" panose="02020603050405020304" pitchFamily="18" charset="0"/>
            <a:cs typeface="Times New Roman" panose="02020603050405020304" pitchFamily="18" charset="0"/>
          </a:endParaRPr>
        </a:p>
      </dsp:txBody>
      <dsp:txXfrm rot="-5400000">
        <a:off x="7126622" y="1029152"/>
        <a:ext cx="3388816" cy="2053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74E24-DD6E-4FF4-826D-2F838660A950}">
      <dsp:nvSpPr>
        <dsp:cNvPr id="0" name=""/>
        <dsp:cNvSpPr/>
      </dsp:nvSpPr>
      <dsp:spPr>
        <a:xfrm rot="16200000">
          <a:off x="161" y="2238"/>
          <a:ext cx="4107656" cy="410765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Giai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ngày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tiềm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chưa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hội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ứng</a:t>
          </a:r>
          <a:endParaRPr lang="en-US" sz="2400" kern="1200" dirty="0">
            <a:latin typeface="Times New Roman" panose="02020603050405020304" pitchFamily="18" charset="0"/>
            <a:cs typeface="Times New Roman" panose="02020603050405020304" pitchFamily="18" charset="0"/>
          </a:endParaRPr>
        </a:p>
      </dsp:txBody>
      <dsp:txXfrm rot="5400000">
        <a:off x="161" y="1029152"/>
        <a:ext cx="3388816" cy="2053828"/>
      </dsp:txXfrm>
    </dsp:sp>
    <dsp:sp modelId="{50AB8EA7-7F0E-4279-AA43-267703FFBD32}">
      <dsp:nvSpPr>
        <dsp:cNvPr id="0" name=""/>
        <dsp:cNvSpPr/>
      </dsp:nvSpPr>
      <dsp:spPr>
        <a:xfrm rot="5400000">
          <a:off x="6407782" y="2238"/>
          <a:ext cx="4107656" cy="410765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err="1">
              <a:latin typeface="Times New Roman" panose="02020603050405020304" pitchFamily="18" charset="0"/>
              <a:cs typeface="Times New Roman" panose="02020603050405020304" pitchFamily="18" charset="0"/>
            </a:rPr>
            <a:t>Giai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cấp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phong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kiến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cùng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với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giáo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lý</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lỗi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thời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đang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cản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bước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tiến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của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giai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cấp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tư</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sản</a:t>
          </a:r>
          <a:endParaRPr lang="en-US" sz="2600" kern="1200" dirty="0">
            <a:latin typeface="Times New Roman" panose="02020603050405020304" pitchFamily="18" charset="0"/>
            <a:cs typeface="Times New Roman" panose="02020603050405020304" pitchFamily="18" charset="0"/>
          </a:endParaRPr>
        </a:p>
      </dsp:txBody>
      <dsp:txXfrm rot="-5400000">
        <a:off x="7126622" y="1029152"/>
        <a:ext cx="3388816" cy="2053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021F3-8C28-49A7-A3F1-26996E0CDA4E}">
      <dsp:nvSpPr>
        <dsp:cNvPr id="0" name=""/>
        <dsp:cNvSpPr/>
      </dsp:nvSpPr>
      <dsp:spPr>
        <a:xfrm>
          <a:off x="0" y="37438"/>
          <a:ext cx="5157787" cy="1235520"/>
        </a:xfrm>
        <a:prstGeom prst="round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latin typeface="Times New Roman" panose="02020603050405020304" pitchFamily="18" charset="0"/>
              <a:cs typeface="Times New Roman" panose="02020603050405020304" pitchFamily="18" charset="0"/>
            </a:rPr>
            <a:t>Lên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án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giáo</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hội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đã</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phá</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trật</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tự</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xã</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hội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phong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kiến</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60313" y="97751"/>
        <a:ext cx="5037161" cy="1114894"/>
      </dsp:txXfrm>
    </dsp:sp>
    <dsp:sp modelId="{05B4A915-1457-4258-A74B-D140AE5B39A7}">
      <dsp:nvSpPr>
        <dsp:cNvPr id="0" name=""/>
        <dsp:cNvSpPr/>
      </dsp:nvSpPr>
      <dsp:spPr>
        <a:xfrm>
          <a:off x="0" y="1312374"/>
          <a:ext cx="5157787"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760" tIns="40640" rIns="227584" bIns="40640" numCol="1" spcCol="1270" anchor="t" anchorCtr="0">
          <a:noAutofit/>
        </a:bodyPr>
        <a:lstStyle/>
        <a:p>
          <a:pPr marL="228600" lvl="1" indent="-228600" algn="l" defTabSz="1111250">
            <a:lnSpc>
              <a:spcPct val="90000"/>
            </a:lnSpc>
            <a:spcBef>
              <a:spcPct val="0"/>
            </a:spcBef>
            <a:spcAft>
              <a:spcPct val="20000"/>
            </a:spcAft>
            <a:buChar char="•"/>
          </a:pPr>
          <a:endParaRPr lang="en-US" sz="2500" kern="1200" dirty="0"/>
        </a:p>
      </dsp:txBody>
      <dsp:txXfrm>
        <a:off x="0" y="1312374"/>
        <a:ext cx="5157787" cy="529920"/>
      </dsp:txXfrm>
    </dsp:sp>
    <dsp:sp modelId="{065F2E9B-5A25-4067-913D-7CDB0B0D9E87}">
      <dsp:nvSpPr>
        <dsp:cNvPr id="0" name=""/>
        <dsp:cNvSpPr/>
      </dsp:nvSpPr>
      <dsp:spPr>
        <a:xfrm>
          <a:off x="0" y="1842294"/>
          <a:ext cx="5157787" cy="1235520"/>
        </a:xfrm>
        <a:prstGeom prst="round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solidFill>
                <a:schemeClr val="tx1"/>
              </a:solidFill>
              <a:latin typeface="Times New Roman" panose="02020603050405020304" pitchFamily="18" charset="0"/>
              <a:cs typeface="Times New Roman" panose="02020603050405020304" pitchFamily="18" charset="0"/>
            </a:rPr>
            <a:t>Đề</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cao</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giá</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trị</a:t>
          </a:r>
          <a:r>
            <a:rPr lang="en-US" sz="3200" kern="1200" dirty="0">
              <a:solidFill>
                <a:schemeClr val="tx1"/>
              </a:solidFill>
              <a:latin typeface="Times New Roman" panose="02020603050405020304" pitchFamily="18" charset="0"/>
              <a:cs typeface="Times New Roman" panose="02020603050405020304" pitchFamily="18" charset="0"/>
            </a:rPr>
            <a:t> con </a:t>
          </a:r>
          <a:r>
            <a:rPr lang="en-US" sz="3200" kern="1200" dirty="0" err="1">
              <a:solidFill>
                <a:schemeClr val="tx1"/>
              </a:solidFill>
              <a:latin typeface="Times New Roman" panose="02020603050405020304" pitchFamily="18" charset="0"/>
              <a:cs typeface="Times New Roman" panose="02020603050405020304" pitchFamily="18" charset="0"/>
            </a:rPr>
            <a:t>người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xây</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dựng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thế</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giới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quan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tiến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bộ</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60313" y="1902607"/>
        <a:ext cx="5037161" cy="1114894"/>
      </dsp:txXfrm>
    </dsp:sp>
    <dsp:sp modelId="{C8A6693E-6E28-4EE9-9C3F-E4B09F606D03}">
      <dsp:nvSpPr>
        <dsp:cNvPr id="0" name=""/>
        <dsp:cNvSpPr/>
      </dsp:nvSpPr>
      <dsp:spPr>
        <a:xfrm>
          <a:off x="0" y="3077814"/>
          <a:ext cx="5157787" cy="529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760" tIns="40640" rIns="227584" bIns="40640" numCol="1" spcCol="1270" anchor="t" anchorCtr="0">
          <a:noAutofit/>
        </a:bodyPr>
        <a:lstStyle/>
        <a:p>
          <a:pPr marL="228600" lvl="1" indent="-228600" algn="l" defTabSz="1111250">
            <a:lnSpc>
              <a:spcPct val="90000"/>
            </a:lnSpc>
            <a:spcBef>
              <a:spcPct val="0"/>
            </a:spcBef>
            <a:spcAft>
              <a:spcPct val="20000"/>
            </a:spcAft>
            <a:buChar char="•"/>
          </a:pPr>
          <a:endParaRPr lang="en-US" sz="2500" kern="1200" dirty="0"/>
        </a:p>
      </dsp:txBody>
      <dsp:txXfrm>
        <a:off x="0" y="3077814"/>
        <a:ext cx="5157787" cy="5299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94ECB-055C-46D0-B227-52CE13137507}">
      <dsp:nvSpPr>
        <dsp:cNvPr id="0" name=""/>
        <dsp:cNvSpPr/>
      </dsp:nvSpPr>
      <dsp:spPr>
        <a:xfrm>
          <a:off x="0" y="0"/>
          <a:ext cx="5183188" cy="1038314"/>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err="1">
              <a:solidFill>
                <a:srgbClr val="8D410D"/>
              </a:solidFill>
              <a:latin typeface="Times New Roman" panose="02020603050405020304" pitchFamily="18" charset="0"/>
              <a:cs typeface="Times New Roman" panose="02020603050405020304" pitchFamily="18" charset="0"/>
            </a:rPr>
            <a:t>Thúc</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đẩy</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quần</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chúng</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đấu</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tranh</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chống</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chế</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độ</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phong</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kiến</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lỗi</a:t>
          </a:r>
          <a:r>
            <a:rPr lang="en-US" sz="2800" kern="1200" dirty="0">
              <a:solidFill>
                <a:srgbClr val="8D410D"/>
              </a:solidFill>
              <a:latin typeface="Times New Roman" panose="02020603050405020304" pitchFamily="18" charset="0"/>
              <a:cs typeface="Times New Roman" panose="02020603050405020304" pitchFamily="18" charset="0"/>
            </a:rPr>
            <a:t> </a:t>
          </a:r>
          <a:r>
            <a:rPr lang="en-US" sz="2800" kern="1200" dirty="0" err="1">
              <a:solidFill>
                <a:srgbClr val="8D410D"/>
              </a:solidFill>
              <a:latin typeface="Times New Roman" panose="02020603050405020304" pitchFamily="18" charset="0"/>
              <a:cs typeface="Times New Roman" panose="02020603050405020304" pitchFamily="18" charset="0"/>
            </a:rPr>
            <a:t>thời</a:t>
          </a:r>
          <a:r>
            <a:rPr lang="en-US" sz="2800" kern="1200" dirty="0">
              <a:solidFill>
                <a:srgbClr val="8D410D"/>
              </a:solidFill>
              <a:latin typeface="Times New Roman" panose="02020603050405020304" pitchFamily="18" charset="0"/>
              <a:cs typeface="Times New Roman" panose="02020603050405020304" pitchFamily="18" charset="0"/>
            </a:rPr>
            <a:t> </a:t>
          </a:r>
        </a:p>
      </dsp:txBody>
      <dsp:txXfrm>
        <a:off x="50686" y="50686"/>
        <a:ext cx="5081816" cy="936942"/>
      </dsp:txXfrm>
    </dsp:sp>
    <dsp:sp modelId="{FEBA9006-0D89-46B6-8C91-785FC62EBFC6}">
      <dsp:nvSpPr>
        <dsp:cNvPr id="0" name=""/>
        <dsp:cNvSpPr/>
      </dsp:nvSpPr>
      <dsp:spPr>
        <a:xfrm>
          <a:off x="0" y="1038721"/>
          <a:ext cx="5183188"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66"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US" sz="1800" kern="1200"/>
        </a:p>
      </dsp:txBody>
      <dsp:txXfrm>
        <a:off x="0" y="1038721"/>
        <a:ext cx="5183188" cy="380880"/>
      </dsp:txXfrm>
    </dsp:sp>
    <dsp:sp modelId="{86A600CD-C5CB-4BCC-B064-9BCD0B28F93B}">
      <dsp:nvSpPr>
        <dsp:cNvPr id="0" name=""/>
        <dsp:cNvSpPr/>
      </dsp:nvSpPr>
      <dsp:spPr>
        <a:xfrm>
          <a:off x="0" y="1419601"/>
          <a:ext cx="5183188" cy="1883700"/>
        </a:xfrm>
        <a:prstGeom prst="roundRect">
          <a:avLst/>
        </a:prstGeom>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vi-VN" sz="2800" b="0" i="0" kern="1200" dirty="0">
              <a:solidFill>
                <a:srgbClr val="8D410D"/>
              </a:solidFill>
              <a:latin typeface="Times New Roman" panose="02020603050405020304" pitchFamily="18" charset="0"/>
              <a:cs typeface="Times New Roman" panose="02020603050405020304" pitchFamily="18" charset="0"/>
            </a:rPr>
            <a:t>Là cuộc đấu tranh công khai đầu tiên trên lĩnh vực văn hoá tư tưởng của giai cấp tư sản chống lại chế độ phong kiến</a:t>
          </a:r>
          <a:endParaRPr lang="en-US" sz="2800" kern="1200" dirty="0">
            <a:solidFill>
              <a:srgbClr val="8D410D"/>
            </a:solidFill>
            <a:latin typeface="Times New Roman" panose="02020603050405020304" pitchFamily="18" charset="0"/>
            <a:cs typeface="Times New Roman" panose="02020603050405020304" pitchFamily="18" charset="0"/>
          </a:endParaRPr>
        </a:p>
      </dsp:txBody>
      <dsp:txXfrm>
        <a:off x="91955" y="1511556"/>
        <a:ext cx="4999278" cy="1699790"/>
      </dsp:txXfrm>
    </dsp:sp>
    <dsp:sp modelId="{93893649-0145-475F-8F78-DE985019F1D1}">
      <dsp:nvSpPr>
        <dsp:cNvPr id="0" name=""/>
        <dsp:cNvSpPr/>
      </dsp:nvSpPr>
      <dsp:spPr>
        <a:xfrm>
          <a:off x="0" y="3303301"/>
          <a:ext cx="5183188"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66" tIns="29210" rIns="163576" bIns="29210" numCol="1" spcCol="1270" anchor="t" anchorCtr="0">
          <a:noAutofit/>
        </a:bodyPr>
        <a:lstStyle/>
        <a:p>
          <a:pPr marL="171450" lvl="1" indent="-171450" algn="l" defTabSz="800100">
            <a:lnSpc>
              <a:spcPct val="90000"/>
            </a:lnSpc>
            <a:spcBef>
              <a:spcPct val="0"/>
            </a:spcBef>
            <a:spcAft>
              <a:spcPct val="20000"/>
            </a:spcAft>
            <a:buChar char="•"/>
          </a:pPr>
          <a:endParaRPr lang="en-US" sz="1800" kern="1200"/>
        </a:p>
      </dsp:txBody>
      <dsp:txXfrm>
        <a:off x="0" y="3303301"/>
        <a:ext cx="5183188" cy="3808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61D311-2AA7-46EA-9904-A64F87E43FE7}" type="datetimeFigureOut">
              <a:rPr lang="vi-VN" smtClean="0"/>
              <a:t>07/07/2022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39F9C-078D-4366-9B7E-A0A477B80B74}" type="slidenum">
              <a:rPr lang="vi-VN" smtClean="0"/>
              <a:t>‹#›</a:t>
            </a:fld>
            <a:endParaRPr lang="vi-VN"/>
          </a:p>
        </p:txBody>
      </p:sp>
    </p:spTree>
    <p:extLst>
      <p:ext uri="{BB962C8B-B14F-4D97-AF65-F5344CB8AC3E}">
        <p14:creationId xmlns:p14="http://schemas.microsoft.com/office/powerpoint/2010/main" val="4248606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2385" indent="-1905" algn="just">
              <a:spcBef>
                <a:spcPts val="0"/>
              </a:spcBef>
              <a:spcAft>
                <a:spcPts val="0"/>
              </a:spcAft>
            </a:pPr>
            <a:r>
              <a:rPr lang="en-US" sz="1800" b="1" dirty="0" err="1">
                <a:effectLst/>
                <a:latin typeface="Times New Roman" panose="02020603050405020304" pitchFamily="18" charset="0"/>
                <a:ea typeface="Times New Roman" panose="02020603050405020304" pitchFamily="18" charset="0"/>
              </a:rPr>
              <a:t>Bức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tranh</a:t>
            </a:r>
            <a:r>
              <a:rPr lang="en-US" sz="1800" b="1"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Phơ</a:t>
            </a:r>
            <a:r>
              <a:rPr lang="en-US" sz="1800" dirty="0">
                <a:effectLst/>
                <a:latin typeface="Times New Roman" panose="02020603050405020304" pitchFamily="18" charset="0"/>
                <a:ea typeface="Times New Roman" panose="02020603050405020304" pitchFamily="18" charset="0"/>
              </a:rPr>
              <a:t>-lo-ren (I-ta-</a:t>
            </a:r>
            <a:r>
              <a:rPr lang="en-US" sz="1800" dirty="0" err="1">
                <a:effectLst/>
                <a:latin typeface="Times New Roman" panose="02020603050405020304" pitchFamily="18" charset="0"/>
                <a:ea typeface="Times New Roman" panose="02020603050405020304" pitchFamily="18" charset="0"/>
              </a:rPr>
              <a:t>lia</a:t>
            </a:r>
            <a:r>
              <a:rPr lang="en-US" sz="1800" dirty="0">
                <a:effectLst/>
                <a:latin typeface="Times New Roman" panose="02020603050405020304" pitchFamily="18" charset="0"/>
                <a:ea typeface="Times New Roman" panose="02020603050405020304" pitchFamily="18" charset="0"/>
              </a:rPr>
              <a:t>)</a:t>
            </a:r>
          </a:p>
          <a:p>
            <a:pPr marL="0" marR="32385" indent="-1905" algn="just">
              <a:spcBef>
                <a:spcPts val="0"/>
              </a:spcBef>
              <a:spcAft>
                <a:spcPts val="0"/>
              </a:spcAft>
            </a:pP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khởi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nguồn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hưng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Năm</a:t>
            </a:r>
            <a:r>
              <a:rPr lang="en-US" sz="1800" dirty="0">
                <a:effectLst/>
                <a:latin typeface="Times New Roman" panose="02020603050405020304" pitchFamily="18" charset="0"/>
                <a:ea typeface="Times New Roman" panose="02020603050405020304" pitchFamily="18" charset="0"/>
              </a:rPr>
              <a:t> 1982, UNESCO </a:t>
            </a:r>
            <a:r>
              <a:rPr lang="en-US" sz="1800" dirty="0" err="1">
                <a:effectLst/>
                <a:latin typeface="Times New Roman" panose="02020603050405020304" pitchFamily="18" charset="0"/>
                <a:ea typeface="Times New Roman" panose="02020603050405020304" pitchFamily="18" charset="0"/>
              </a:rPr>
              <a:t>ghi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tâm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lịch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thành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Phơ</a:t>
            </a:r>
            <a:r>
              <a:rPr lang="en-US" sz="1800" dirty="0">
                <a:effectLst/>
                <a:latin typeface="Times New Roman" panose="02020603050405020304" pitchFamily="18" charset="0"/>
                <a:ea typeface="Times New Roman" panose="02020603050405020304" pitchFamily="18" charset="0"/>
              </a:rPr>
              <a:t>-lo-ren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di </a:t>
            </a:r>
            <a:r>
              <a:rPr lang="en-US" sz="1800" dirty="0" err="1">
                <a:effectLst/>
                <a:latin typeface="Times New Roman" panose="02020603050405020304" pitchFamily="18" charset="0"/>
                <a:ea typeface="Times New Roman" panose="02020603050405020304" pitchFamily="18" charset="0"/>
              </a:rPr>
              <a:t>sản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hóa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hưng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tạo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Ăng-ghen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khổng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lồ</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câu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hỏi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p>
          <a:p>
            <a:pPr marL="0" marR="32385" indent="-1905"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CF39F9C-078D-4366-9B7E-A0A477B80B74}" type="slidenum">
              <a:rPr lang="vi-VN" smtClean="0"/>
              <a:t>1</a:t>
            </a:fld>
            <a:endParaRPr lang="vi-VN"/>
          </a:p>
        </p:txBody>
      </p:sp>
    </p:spTree>
    <p:extLst>
      <p:ext uri="{BB962C8B-B14F-4D97-AF65-F5344CB8AC3E}">
        <p14:creationId xmlns:p14="http://schemas.microsoft.com/office/powerpoint/2010/main" val="318886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9bfc945be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9bfc945be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12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2A36B2-5C84-464C-8414-C23209197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752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3">
            <a:extLst>
              <a:ext uri="{FF2B5EF4-FFF2-40B4-BE49-F238E27FC236}">
                <a16:creationId xmlns:a16="http://schemas.microsoft.com/office/drawing/2014/main" id="{184F9E5C-209F-4973-B9FE-ADB3426654D7}"/>
              </a:ext>
            </a:extLst>
          </p:cNvPr>
          <p:cNvSpPr>
            <a:spLocks noGrp="1" noChangeArrowheads="1"/>
          </p:cNvSpPr>
          <p:nvPr>
            <p:ph type="sldNum"/>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19E38D-03C9-4E3F-87EB-1DF596330A8E}"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97" name="Rectangle 1">
            <a:extLst>
              <a:ext uri="{FF2B5EF4-FFF2-40B4-BE49-F238E27FC236}">
                <a16:creationId xmlns:a16="http://schemas.microsoft.com/office/drawing/2014/main" id="{2D0C3A01-4E49-4C30-91DF-92ABF18B6FAC}"/>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Text Box 2">
            <a:extLst>
              <a:ext uri="{FF2B5EF4-FFF2-40B4-BE49-F238E27FC236}">
                <a16:creationId xmlns:a16="http://schemas.microsoft.com/office/drawing/2014/main" id="{2227EB55-6B74-48A0-9AF4-9828699D0C15}"/>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7/7/2022</a:t>
            </a:r>
          </a:p>
        </p:txBody>
      </p:sp>
      <p:sp>
        <p:nvSpPr>
          <p:cNvPr id="5" name="Footer Placeholder 4"/>
          <p:cNvSpPr>
            <a:spLocks noGrp="1"/>
          </p:cNvSpPr>
          <p:nvPr>
            <p:ph type="ftr" sz="quarter" idx="11"/>
          </p:nvPr>
        </p:nvSpPr>
        <p:spPr/>
        <p:txBody>
          <a:bodyPr/>
          <a:lstStyle/>
          <a:p>
            <a:r>
              <a:rPr lang="en-US"/>
              <a:t>cánh diều                                                                                                      0919574295</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0387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7/7/2022</a:t>
            </a:r>
          </a:p>
        </p:txBody>
      </p:sp>
      <p:sp>
        <p:nvSpPr>
          <p:cNvPr id="5" name="Footer Placeholder 4"/>
          <p:cNvSpPr>
            <a:spLocks noGrp="1"/>
          </p:cNvSpPr>
          <p:nvPr>
            <p:ph type="ftr" sz="quarter" idx="11"/>
          </p:nvPr>
        </p:nvSpPr>
        <p:spPr/>
        <p:txBody>
          <a:bodyPr/>
          <a:lstStyle/>
          <a:p>
            <a:r>
              <a:rPr lang="en-US"/>
              <a:t>cánh diều                                                                                                      0919574295</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481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7/7/2022</a:t>
            </a:r>
          </a:p>
        </p:txBody>
      </p:sp>
      <p:sp>
        <p:nvSpPr>
          <p:cNvPr id="5" name="Footer Placeholder 4"/>
          <p:cNvSpPr>
            <a:spLocks noGrp="1"/>
          </p:cNvSpPr>
          <p:nvPr>
            <p:ph type="ftr" sz="quarter" idx="11"/>
          </p:nvPr>
        </p:nvSpPr>
        <p:spPr/>
        <p:txBody>
          <a:bodyPr/>
          <a:lstStyle/>
          <a:p>
            <a:r>
              <a:rPr lang="en-US"/>
              <a:t>cánh diều                                                                                                      0919574295</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66908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2743267" y="2247833"/>
            <a:ext cx="107696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909324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11267" y="1413700"/>
            <a:ext cx="10769600" cy="654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983057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2221643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10599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3" name="Google Shape;4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4" name="Google Shape;44;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893893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863045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9" name="Google Shape;49;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1319610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
        <p:nvSpPr>
          <p:cNvPr id="51" name="Google Shape;51;p12"/>
          <p:cNvSpPr/>
          <p:nvPr/>
        </p:nvSpPr>
        <p:spPr>
          <a:xfrm>
            <a:off x="0" y="-12700"/>
            <a:ext cx="12192000" cy="6858000"/>
          </a:xfrm>
          <a:prstGeom prst="rect">
            <a:avLst/>
          </a:prstGeom>
          <a:solidFill>
            <a:srgbClr val="0E2A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5849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7/7/2022</a:t>
            </a:r>
          </a:p>
        </p:txBody>
      </p:sp>
      <p:sp>
        <p:nvSpPr>
          <p:cNvPr id="5" name="Footer Placeholder 4"/>
          <p:cNvSpPr>
            <a:spLocks noGrp="1"/>
          </p:cNvSpPr>
          <p:nvPr>
            <p:ph type="ftr" sz="quarter" idx="11"/>
          </p:nvPr>
        </p:nvSpPr>
        <p:spPr/>
        <p:txBody>
          <a:bodyPr/>
          <a:lstStyle/>
          <a:p>
            <a:r>
              <a:rPr lang="en-US"/>
              <a:t>cánh diều                                                                                                      0919574295</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985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128C8C-D2E4-442E-8693-6C2346C99441}"/>
              </a:ext>
            </a:extLst>
          </p:cNvPr>
          <p:cNvSpPr>
            <a:spLocks noGrp="1" noChangeArrowheads="1"/>
          </p:cNvSpPr>
          <p:nvPr>
            <p:ph type="dt" sz="half" idx="10"/>
          </p:nvPr>
        </p:nvSpPr>
        <p:spPr>
          <a:ln/>
        </p:spPr>
        <p:txBody>
          <a:bodyPr/>
          <a:lstStyle>
            <a:lvl1pPr>
              <a:defRPr/>
            </a:lvl1pPr>
          </a:lstStyle>
          <a:p>
            <a:pPr>
              <a:defRPr/>
            </a:pPr>
            <a:r>
              <a:rPr lang="en-US" altLang="en-US"/>
              <a:t>7/7/2022</a:t>
            </a:r>
          </a:p>
        </p:txBody>
      </p:sp>
      <p:sp>
        <p:nvSpPr>
          <p:cNvPr id="5" name="Rectangle 5">
            <a:extLst>
              <a:ext uri="{FF2B5EF4-FFF2-40B4-BE49-F238E27FC236}">
                <a16:creationId xmlns:a16="http://schemas.microsoft.com/office/drawing/2014/main" id="{32251946-A384-495B-A5FC-E4764A9B9CFD}"/>
              </a:ext>
            </a:extLst>
          </p:cNvPr>
          <p:cNvSpPr>
            <a:spLocks noGrp="1" noChangeArrowheads="1"/>
          </p:cNvSpPr>
          <p:nvPr>
            <p:ph type="ftr" sz="quarter" idx="11"/>
          </p:nvPr>
        </p:nvSpPr>
        <p:spPr>
          <a:ln/>
        </p:spPr>
        <p:txBody>
          <a:bodyPr/>
          <a:lstStyle>
            <a:lvl1pPr>
              <a:defRPr/>
            </a:lvl1pPr>
          </a:lstStyle>
          <a:p>
            <a:pPr>
              <a:defRPr/>
            </a:pPr>
            <a:r>
              <a:rPr lang="en-US" altLang="en-US"/>
              <a:t>cánh diều                                                                                                      0919574295</a:t>
            </a:r>
          </a:p>
        </p:txBody>
      </p:sp>
      <p:sp>
        <p:nvSpPr>
          <p:cNvPr id="6" name="Rectangle 6">
            <a:extLst>
              <a:ext uri="{FF2B5EF4-FFF2-40B4-BE49-F238E27FC236}">
                <a16:creationId xmlns:a16="http://schemas.microsoft.com/office/drawing/2014/main" id="{F36C5A52-5A98-44B1-85C9-C3F6A91EEA96}"/>
              </a:ext>
            </a:extLst>
          </p:cNvPr>
          <p:cNvSpPr>
            <a:spLocks noGrp="1" noChangeArrowheads="1"/>
          </p:cNvSpPr>
          <p:nvPr>
            <p:ph type="sldNum" sz="quarter" idx="12"/>
          </p:nvPr>
        </p:nvSpPr>
        <p:spPr>
          <a:ln/>
        </p:spPr>
        <p:txBody>
          <a:bodyPr/>
          <a:lstStyle>
            <a:lvl1pPr>
              <a:defRPr/>
            </a:lvl1pPr>
          </a:lstStyle>
          <a:p>
            <a:pPr>
              <a:defRPr/>
            </a:pPr>
            <a:fld id="{5CF1CD8F-196F-487E-BC37-7ED03290FA87}" type="slidenum">
              <a:rPr lang="en-US" altLang="en-US"/>
              <a:pPr>
                <a:defRPr/>
              </a:pPr>
              <a:t>‹#›</a:t>
            </a:fld>
            <a:endParaRPr lang="en-US" altLang="en-US"/>
          </a:p>
        </p:txBody>
      </p:sp>
    </p:spTree>
    <p:extLst>
      <p:ext uri="{BB962C8B-B14F-4D97-AF65-F5344CB8AC3E}">
        <p14:creationId xmlns:p14="http://schemas.microsoft.com/office/powerpoint/2010/main" val="1787388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CF15B-8134-4343-84CA-497035E17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2D968C1-E818-5449-9E64-F33D2C771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2B63B483-8027-9940-9D1F-29B9428BE31D}"/>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DE8519DF-FC3A-F845-ADEF-C6A2403D96D2}"/>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7954D450-1FA4-1A45-A229-E724B736C171}"/>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2407616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A6CE4-ACB3-0949-B349-AEC3F0FC1A71}"/>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EA6B9E5-6B9B-444F-8258-C0B3142457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CEAEB32-6C38-7D4D-A675-74387E3FF0C6}"/>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45B2DB1A-9CA0-F64A-A789-929BFA3E689B}"/>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BF52ACCA-7283-0D41-8C55-161467C30DB0}"/>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1749655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51890-7010-004F-999D-71E055E650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80ECADE3-9BA7-6242-9B01-14F7788F07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6F1F18-6835-7F4B-BC7F-9822B1979174}"/>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664ED886-C1C2-3B4E-902D-C25FC6969988}"/>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DB9C47FA-68FC-B84E-9F2C-4EF61993DBD2}"/>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2566694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273F2-18B8-BF4D-97FF-C69098AA8B0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51E60C0-A87B-0E4A-A54F-8B8CFB2F09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4C03957-6359-F24E-AEDA-7AFB4C3249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74D59C9B-4128-B044-9C5F-CA6E0B2296D8}"/>
              </a:ext>
            </a:extLst>
          </p:cNvPr>
          <p:cNvSpPr>
            <a:spLocks noGrp="1"/>
          </p:cNvSpPr>
          <p:nvPr>
            <p:ph type="dt" sz="half" idx="10"/>
          </p:nvPr>
        </p:nvSpPr>
        <p:spPr/>
        <p:txBody>
          <a:bodyPr/>
          <a:lstStyle/>
          <a:p>
            <a:r>
              <a:rPr lang="en-US"/>
              <a:t>7/7/2022</a:t>
            </a:r>
            <a:endParaRPr lang="en-VN"/>
          </a:p>
        </p:txBody>
      </p:sp>
      <p:sp>
        <p:nvSpPr>
          <p:cNvPr id="6" name="Footer Placeholder 5">
            <a:extLst>
              <a:ext uri="{FF2B5EF4-FFF2-40B4-BE49-F238E27FC236}">
                <a16:creationId xmlns:a16="http://schemas.microsoft.com/office/drawing/2014/main" id="{1CBC1F68-ACD3-2342-893A-DE8C1B4B4FAC}"/>
              </a:ext>
            </a:extLst>
          </p:cNvPr>
          <p:cNvSpPr>
            <a:spLocks noGrp="1"/>
          </p:cNvSpPr>
          <p:nvPr>
            <p:ph type="ftr" sz="quarter" idx="11"/>
          </p:nvPr>
        </p:nvSpPr>
        <p:spPr/>
        <p:txBody>
          <a:bodyPr/>
          <a:lstStyle/>
          <a:p>
            <a:r>
              <a:rPr lang="en-US"/>
              <a:t>cánh diều                                                                                                      0919574295</a:t>
            </a:r>
            <a:endParaRPr lang="en-VN"/>
          </a:p>
        </p:txBody>
      </p:sp>
      <p:sp>
        <p:nvSpPr>
          <p:cNvPr id="7" name="Slide Number Placeholder 6">
            <a:extLst>
              <a:ext uri="{FF2B5EF4-FFF2-40B4-BE49-F238E27FC236}">
                <a16:creationId xmlns:a16="http://schemas.microsoft.com/office/drawing/2014/main" id="{CDC08111-E566-7B4B-AAB0-F35FC2E66F60}"/>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258877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A3FE-20C2-2541-A2B8-B0A05104B5F3}"/>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7220FF5-62A5-8A47-A217-BD5E00DAC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47646A-7483-6244-AF84-8A26076235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206E9EE-1792-3B44-A4C1-D34CFE4C10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FBD82A-9A5C-8A4D-86B8-C435014281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A3CA00D-8C26-3140-8E49-53E28CA698B3}"/>
              </a:ext>
            </a:extLst>
          </p:cNvPr>
          <p:cNvSpPr>
            <a:spLocks noGrp="1"/>
          </p:cNvSpPr>
          <p:nvPr>
            <p:ph type="dt" sz="half" idx="10"/>
          </p:nvPr>
        </p:nvSpPr>
        <p:spPr/>
        <p:txBody>
          <a:bodyPr/>
          <a:lstStyle/>
          <a:p>
            <a:r>
              <a:rPr lang="en-US"/>
              <a:t>7/7/2022</a:t>
            </a:r>
            <a:endParaRPr lang="en-VN"/>
          </a:p>
        </p:txBody>
      </p:sp>
      <p:sp>
        <p:nvSpPr>
          <p:cNvPr id="8" name="Footer Placeholder 7">
            <a:extLst>
              <a:ext uri="{FF2B5EF4-FFF2-40B4-BE49-F238E27FC236}">
                <a16:creationId xmlns:a16="http://schemas.microsoft.com/office/drawing/2014/main" id="{7BA67EFB-9CA2-BE4A-B768-0E2D8C6DC3A0}"/>
              </a:ext>
            </a:extLst>
          </p:cNvPr>
          <p:cNvSpPr>
            <a:spLocks noGrp="1"/>
          </p:cNvSpPr>
          <p:nvPr>
            <p:ph type="ftr" sz="quarter" idx="11"/>
          </p:nvPr>
        </p:nvSpPr>
        <p:spPr/>
        <p:txBody>
          <a:bodyPr/>
          <a:lstStyle/>
          <a:p>
            <a:r>
              <a:rPr lang="en-US"/>
              <a:t>cánh diều                                                                                                      0919574295</a:t>
            </a:r>
            <a:endParaRPr lang="en-VN"/>
          </a:p>
        </p:txBody>
      </p:sp>
      <p:sp>
        <p:nvSpPr>
          <p:cNvPr id="9" name="Slide Number Placeholder 8">
            <a:extLst>
              <a:ext uri="{FF2B5EF4-FFF2-40B4-BE49-F238E27FC236}">
                <a16:creationId xmlns:a16="http://schemas.microsoft.com/office/drawing/2014/main" id="{6D6667BD-217D-7248-BFE5-45FC4AD7FCC5}"/>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931756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EAF8A-48D4-C245-A12B-C52F6FB371B2}"/>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D7987AE6-7C5D-8045-9AD8-EC1775917950}"/>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DF107BC1-671C-1441-B7C5-D88337F84707}"/>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A2116ECC-9062-6C4B-80A4-0C0B002A92FB}"/>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3405201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D1A2FC-5A9F-8140-BA02-817877F0E063}"/>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3E29043A-E7CE-3343-AED4-9E83262FE059}"/>
              </a:ext>
            </a:extLst>
          </p:cNvPr>
          <p:cNvSpPr>
            <a:spLocks noGrp="1"/>
          </p:cNvSpPr>
          <p:nvPr>
            <p:ph type="ftr" sz="quarter" idx="11"/>
          </p:nvPr>
        </p:nvSpPr>
        <p:spPr/>
        <p:txBody>
          <a:bodyPr/>
          <a:lstStyle/>
          <a:p>
            <a:r>
              <a:rPr lang="en-US"/>
              <a:t>cánh diều                                                                                                      0919574295</a:t>
            </a:r>
            <a:endParaRPr lang="en-VN"/>
          </a:p>
        </p:txBody>
      </p:sp>
      <p:sp>
        <p:nvSpPr>
          <p:cNvPr id="4" name="Slide Number Placeholder 3">
            <a:extLst>
              <a:ext uri="{FF2B5EF4-FFF2-40B4-BE49-F238E27FC236}">
                <a16:creationId xmlns:a16="http://schemas.microsoft.com/office/drawing/2014/main" id="{207BFCA7-CCCD-1D47-BB80-B4B0DE410959}"/>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2095506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D013A-BA23-1348-AC49-3D053F3993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67416CA-4E93-114F-8944-2FB8B7608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FECCA793-8084-2A4F-BB9C-62C0BAF9D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99B5B-F05F-4F41-BC20-D69A715C1C27}"/>
              </a:ext>
            </a:extLst>
          </p:cNvPr>
          <p:cNvSpPr>
            <a:spLocks noGrp="1"/>
          </p:cNvSpPr>
          <p:nvPr>
            <p:ph type="dt" sz="half" idx="10"/>
          </p:nvPr>
        </p:nvSpPr>
        <p:spPr/>
        <p:txBody>
          <a:bodyPr/>
          <a:lstStyle/>
          <a:p>
            <a:r>
              <a:rPr lang="en-US"/>
              <a:t>7/7/2022</a:t>
            </a:r>
            <a:endParaRPr lang="en-VN"/>
          </a:p>
        </p:txBody>
      </p:sp>
      <p:sp>
        <p:nvSpPr>
          <p:cNvPr id="6" name="Footer Placeholder 5">
            <a:extLst>
              <a:ext uri="{FF2B5EF4-FFF2-40B4-BE49-F238E27FC236}">
                <a16:creationId xmlns:a16="http://schemas.microsoft.com/office/drawing/2014/main" id="{9BD7C6D1-E3C4-524C-97DC-FAC52A6AF7D2}"/>
              </a:ext>
            </a:extLst>
          </p:cNvPr>
          <p:cNvSpPr>
            <a:spLocks noGrp="1"/>
          </p:cNvSpPr>
          <p:nvPr>
            <p:ph type="ftr" sz="quarter" idx="11"/>
          </p:nvPr>
        </p:nvSpPr>
        <p:spPr/>
        <p:txBody>
          <a:bodyPr/>
          <a:lstStyle/>
          <a:p>
            <a:r>
              <a:rPr lang="en-US"/>
              <a:t>cánh diều                                                                                                      0919574295</a:t>
            </a:r>
            <a:endParaRPr lang="en-VN"/>
          </a:p>
        </p:txBody>
      </p:sp>
      <p:sp>
        <p:nvSpPr>
          <p:cNvPr id="7" name="Slide Number Placeholder 6">
            <a:extLst>
              <a:ext uri="{FF2B5EF4-FFF2-40B4-BE49-F238E27FC236}">
                <a16:creationId xmlns:a16="http://schemas.microsoft.com/office/drawing/2014/main" id="{E1674D10-C874-E44D-8E91-9843BBCCA6B8}"/>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4252421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2A72-D78A-604D-8C27-3D1E25726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E222BF5-AD9A-6D43-8067-0AAA0556D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FB005041-F2B9-884B-BB51-6C6E5720D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852825-BB15-4F4F-AC4B-2CCC1B58C964}"/>
              </a:ext>
            </a:extLst>
          </p:cNvPr>
          <p:cNvSpPr>
            <a:spLocks noGrp="1"/>
          </p:cNvSpPr>
          <p:nvPr>
            <p:ph type="dt" sz="half" idx="10"/>
          </p:nvPr>
        </p:nvSpPr>
        <p:spPr/>
        <p:txBody>
          <a:bodyPr/>
          <a:lstStyle/>
          <a:p>
            <a:r>
              <a:rPr lang="en-US"/>
              <a:t>7/7/2022</a:t>
            </a:r>
            <a:endParaRPr lang="en-VN"/>
          </a:p>
        </p:txBody>
      </p:sp>
      <p:sp>
        <p:nvSpPr>
          <p:cNvPr id="6" name="Footer Placeholder 5">
            <a:extLst>
              <a:ext uri="{FF2B5EF4-FFF2-40B4-BE49-F238E27FC236}">
                <a16:creationId xmlns:a16="http://schemas.microsoft.com/office/drawing/2014/main" id="{994D1DAA-AAEC-8240-A267-2DE990977D22}"/>
              </a:ext>
            </a:extLst>
          </p:cNvPr>
          <p:cNvSpPr>
            <a:spLocks noGrp="1"/>
          </p:cNvSpPr>
          <p:nvPr>
            <p:ph type="ftr" sz="quarter" idx="11"/>
          </p:nvPr>
        </p:nvSpPr>
        <p:spPr/>
        <p:txBody>
          <a:bodyPr/>
          <a:lstStyle/>
          <a:p>
            <a:r>
              <a:rPr lang="en-US"/>
              <a:t>cánh diều                                                                                                      0919574295</a:t>
            </a:r>
            <a:endParaRPr lang="en-VN"/>
          </a:p>
        </p:txBody>
      </p:sp>
      <p:sp>
        <p:nvSpPr>
          <p:cNvPr id="7" name="Slide Number Placeholder 6">
            <a:extLst>
              <a:ext uri="{FF2B5EF4-FFF2-40B4-BE49-F238E27FC236}">
                <a16:creationId xmlns:a16="http://schemas.microsoft.com/office/drawing/2014/main" id="{30FD6C46-7077-8843-B8FC-BFDE048B6E4C}"/>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2709515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7/7/2022</a:t>
            </a:r>
          </a:p>
        </p:txBody>
      </p:sp>
      <p:sp>
        <p:nvSpPr>
          <p:cNvPr id="5" name="Footer Placeholder 4"/>
          <p:cNvSpPr>
            <a:spLocks noGrp="1"/>
          </p:cNvSpPr>
          <p:nvPr>
            <p:ph type="ftr" sz="quarter" idx="11"/>
          </p:nvPr>
        </p:nvSpPr>
        <p:spPr/>
        <p:txBody>
          <a:bodyPr/>
          <a:lstStyle/>
          <a:p>
            <a:r>
              <a:rPr lang="en-US"/>
              <a:t>cánh diều                                                                                                      0919574295</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633351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86A5-6449-5044-AD0F-489C25D3A880}"/>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3F9A0E2-0993-124C-8587-6387208328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E7A244E-C6E3-0B4E-9CEC-6980DF281912}"/>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70E0EF90-2B90-0E4B-AB41-9C3C19517D50}"/>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29BBF2DB-2B99-E146-832B-8D6CCF98A901}"/>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931814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14FD16-1A74-D445-AB65-487B9B629C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A54CC53A-5521-3646-9EA3-198A3BCB41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8F8631A-2B03-394D-B236-60B406ADFF4B}"/>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87457CEE-A872-7D43-8C2B-1A98ED808335}"/>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0629471E-7CE2-5745-B40E-05538B7121AF}"/>
              </a:ext>
            </a:extLst>
          </p:cNvPr>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52553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7/7/2022</a:t>
            </a:r>
            <a:endParaRPr lang="en-VN"/>
          </a:p>
        </p:txBody>
      </p:sp>
      <p:sp>
        <p:nvSpPr>
          <p:cNvPr id="5" name="Footer Placeholder 4"/>
          <p:cNvSpPr>
            <a:spLocks noGrp="1"/>
          </p:cNvSpPr>
          <p:nvPr>
            <p:ph type="ftr" sz="quarter" idx="11"/>
          </p:nvPr>
        </p:nvSpPr>
        <p:spPr/>
        <p:txBody>
          <a:bodyPr/>
          <a:lstStyle/>
          <a:p>
            <a:r>
              <a:rPr lang="en-US"/>
              <a:t>cánh diều                                                                                                      0919574295</a:t>
            </a:r>
            <a:endParaRPr lang="en-VN"/>
          </a:p>
        </p:txBody>
      </p:sp>
      <p:sp>
        <p:nvSpPr>
          <p:cNvPr id="6" name="Slide Number Placeholder 5"/>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2041833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7/7/2022</a:t>
            </a:r>
            <a:endParaRPr lang="en-VN"/>
          </a:p>
        </p:txBody>
      </p:sp>
      <p:sp>
        <p:nvSpPr>
          <p:cNvPr id="5" name="Footer Placeholder 4"/>
          <p:cNvSpPr>
            <a:spLocks noGrp="1"/>
          </p:cNvSpPr>
          <p:nvPr>
            <p:ph type="ftr" sz="quarter" idx="11"/>
          </p:nvPr>
        </p:nvSpPr>
        <p:spPr/>
        <p:txBody>
          <a:bodyPr/>
          <a:lstStyle/>
          <a:p>
            <a:r>
              <a:rPr lang="en-US"/>
              <a:t>cánh diều                                                                                                      0919574295</a:t>
            </a:r>
            <a:endParaRPr lang="en-VN"/>
          </a:p>
        </p:txBody>
      </p:sp>
      <p:sp>
        <p:nvSpPr>
          <p:cNvPr id="6" name="Slide Number Placeholder 5"/>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3258419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7/7/2022</a:t>
            </a:r>
            <a:endParaRPr lang="en-VN"/>
          </a:p>
        </p:txBody>
      </p:sp>
      <p:sp>
        <p:nvSpPr>
          <p:cNvPr id="5" name="Footer Placeholder 4"/>
          <p:cNvSpPr>
            <a:spLocks noGrp="1"/>
          </p:cNvSpPr>
          <p:nvPr>
            <p:ph type="ftr" sz="quarter" idx="11"/>
          </p:nvPr>
        </p:nvSpPr>
        <p:spPr/>
        <p:txBody>
          <a:bodyPr/>
          <a:lstStyle/>
          <a:p>
            <a:r>
              <a:rPr lang="en-US"/>
              <a:t>cánh diều                                                                                                      0919574295</a:t>
            </a:r>
            <a:endParaRPr lang="en-VN"/>
          </a:p>
        </p:txBody>
      </p:sp>
      <p:sp>
        <p:nvSpPr>
          <p:cNvPr id="6" name="Slide Number Placeholder 5"/>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3145229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7/7/2022</a:t>
            </a:r>
            <a:endParaRPr lang="en-VN"/>
          </a:p>
        </p:txBody>
      </p:sp>
      <p:sp>
        <p:nvSpPr>
          <p:cNvPr id="6" name="Footer Placeholder 5"/>
          <p:cNvSpPr>
            <a:spLocks noGrp="1"/>
          </p:cNvSpPr>
          <p:nvPr>
            <p:ph type="ftr" sz="quarter" idx="11"/>
          </p:nvPr>
        </p:nvSpPr>
        <p:spPr/>
        <p:txBody>
          <a:bodyPr/>
          <a:lstStyle/>
          <a:p>
            <a:r>
              <a:rPr lang="en-US"/>
              <a:t>cánh diều                                                                                                      0919574295</a:t>
            </a:r>
            <a:endParaRPr lang="en-VN"/>
          </a:p>
        </p:txBody>
      </p:sp>
      <p:sp>
        <p:nvSpPr>
          <p:cNvPr id="7" name="Slide Number Placeholder 6"/>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3277763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7/7/2022</a:t>
            </a:r>
            <a:endParaRPr lang="en-VN"/>
          </a:p>
        </p:txBody>
      </p:sp>
      <p:sp>
        <p:nvSpPr>
          <p:cNvPr id="8" name="Footer Placeholder 7"/>
          <p:cNvSpPr>
            <a:spLocks noGrp="1"/>
          </p:cNvSpPr>
          <p:nvPr>
            <p:ph type="ftr" sz="quarter" idx="11"/>
          </p:nvPr>
        </p:nvSpPr>
        <p:spPr/>
        <p:txBody>
          <a:bodyPr/>
          <a:lstStyle/>
          <a:p>
            <a:r>
              <a:rPr lang="en-US"/>
              <a:t>cánh diều                                                                                                      0919574295</a:t>
            </a:r>
            <a:endParaRPr lang="en-VN"/>
          </a:p>
        </p:txBody>
      </p:sp>
      <p:sp>
        <p:nvSpPr>
          <p:cNvPr id="9" name="Slide Number Placeholder 8"/>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701734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7/7/2022</a:t>
            </a:r>
            <a:endParaRPr lang="en-VN"/>
          </a:p>
        </p:txBody>
      </p:sp>
      <p:sp>
        <p:nvSpPr>
          <p:cNvPr id="4" name="Footer Placeholder 3"/>
          <p:cNvSpPr>
            <a:spLocks noGrp="1"/>
          </p:cNvSpPr>
          <p:nvPr>
            <p:ph type="ftr" sz="quarter" idx="11"/>
          </p:nvPr>
        </p:nvSpPr>
        <p:spPr/>
        <p:txBody>
          <a:bodyPr/>
          <a:lstStyle/>
          <a:p>
            <a:r>
              <a:rPr lang="en-US"/>
              <a:t>cánh diều                                                                                                      0919574295</a:t>
            </a:r>
            <a:endParaRPr lang="en-VN"/>
          </a:p>
        </p:txBody>
      </p:sp>
      <p:sp>
        <p:nvSpPr>
          <p:cNvPr id="5" name="Slide Number Placeholder 4"/>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149162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7/7/2022</a:t>
            </a:r>
            <a:endParaRPr lang="en-VN"/>
          </a:p>
        </p:txBody>
      </p:sp>
      <p:sp>
        <p:nvSpPr>
          <p:cNvPr id="3" name="Footer Placeholder 2"/>
          <p:cNvSpPr>
            <a:spLocks noGrp="1"/>
          </p:cNvSpPr>
          <p:nvPr>
            <p:ph type="ftr" sz="quarter" idx="11"/>
          </p:nvPr>
        </p:nvSpPr>
        <p:spPr/>
        <p:txBody>
          <a:bodyPr/>
          <a:lstStyle/>
          <a:p>
            <a:r>
              <a:rPr lang="en-US"/>
              <a:t>cánh diều                                                                                                      0919574295</a:t>
            </a:r>
            <a:endParaRPr lang="en-VN"/>
          </a:p>
        </p:txBody>
      </p:sp>
      <p:sp>
        <p:nvSpPr>
          <p:cNvPr id="4" name="Slide Number Placeholder 3"/>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167845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7/7/2022</a:t>
            </a:r>
            <a:endParaRPr lang="en-VN"/>
          </a:p>
        </p:txBody>
      </p:sp>
      <p:sp>
        <p:nvSpPr>
          <p:cNvPr id="6" name="Footer Placeholder 5"/>
          <p:cNvSpPr>
            <a:spLocks noGrp="1"/>
          </p:cNvSpPr>
          <p:nvPr>
            <p:ph type="ftr" sz="quarter" idx="11"/>
          </p:nvPr>
        </p:nvSpPr>
        <p:spPr/>
        <p:txBody>
          <a:bodyPr/>
          <a:lstStyle/>
          <a:p>
            <a:r>
              <a:rPr lang="en-US"/>
              <a:t>cánh diều                                                                                                      0919574295</a:t>
            </a:r>
            <a:endParaRPr lang="en-VN"/>
          </a:p>
        </p:txBody>
      </p:sp>
      <p:sp>
        <p:nvSpPr>
          <p:cNvPr id="7" name="Slide Number Placeholder 6"/>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101147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7/7/2022</a:t>
            </a:r>
          </a:p>
        </p:txBody>
      </p:sp>
      <p:sp>
        <p:nvSpPr>
          <p:cNvPr id="6" name="Footer Placeholder 5"/>
          <p:cNvSpPr>
            <a:spLocks noGrp="1"/>
          </p:cNvSpPr>
          <p:nvPr>
            <p:ph type="ftr" sz="quarter" idx="11"/>
          </p:nvPr>
        </p:nvSpPr>
        <p:spPr/>
        <p:txBody>
          <a:bodyPr/>
          <a:lstStyle/>
          <a:p>
            <a:r>
              <a:rPr lang="en-US"/>
              <a:t>cánh diều                                                                                                      0919574295</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78069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7/7/2022</a:t>
            </a:r>
            <a:endParaRPr lang="en-VN"/>
          </a:p>
        </p:txBody>
      </p:sp>
      <p:sp>
        <p:nvSpPr>
          <p:cNvPr id="6" name="Footer Placeholder 5"/>
          <p:cNvSpPr>
            <a:spLocks noGrp="1"/>
          </p:cNvSpPr>
          <p:nvPr>
            <p:ph type="ftr" sz="quarter" idx="11"/>
          </p:nvPr>
        </p:nvSpPr>
        <p:spPr/>
        <p:txBody>
          <a:bodyPr/>
          <a:lstStyle/>
          <a:p>
            <a:r>
              <a:rPr lang="en-US"/>
              <a:t>cánh diều                                                                                                      0919574295</a:t>
            </a:r>
            <a:endParaRPr lang="en-VN"/>
          </a:p>
        </p:txBody>
      </p:sp>
      <p:sp>
        <p:nvSpPr>
          <p:cNvPr id="7" name="Slide Number Placeholder 6"/>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163591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7/7/2022</a:t>
            </a:r>
            <a:endParaRPr lang="en-VN"/>
          </a:p>
        </p:txBody>
      </p:sp>
      <p:sp>
        <p:nvSpPr>
          <p:cNvPr id="5" name="Footer Placeholder 4"/>
          <p:cNvSpPr>
            <a:spLocks noGrp="1"/>
          </p:cNvSpPr>
          <p:nvPr>
            <p:ph type="ftr" sz="quarter" idx="11"/>
          </p:nvPr>
        </p:nvSpPr>
        <p:spPr/>
        <p:txBody>
          <a:bodyPr/>
          <a:lstStyle/>
          <a:p>
            <a:r>
              <a:rPr lang="en-US"/>
              <a:t>cánh diều                                                                                                      0919574295</a:t>
            </a:r>
            <a:endParaRPr lang="en-VN"/>
          </a:p>
        </p:txBody>
      </p:sp>
      <p:sp>
        <p:nvSpPr>
          <p:cNvPr id="6" name="Slide Number Placeholder 5"/>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2068044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7/7/2022</a:t>
            </a:r>
            <a:endParaRPr lang="en-VN"/>
          </a:p>
        </p:txBody>
      </p:sp>
      <p:sp>
        <p:nvSpPr>
          <p:cNvPr id="5" name="Footer Placeholder 4"/>
          <p:cNvSpPr>
            <a:spLocks noGrp="1"/>
          </p:cNvSpPr>
          <p:nvPr>
            <p:ph type="ftr" sz="quarter" idx="11"/>
          </p:nvPr>
        </p:nvSpPr>
        <p:spPr/>
        <p:txBody>
          <a:bodyPr/>
          <a:lstStyle/>
          <a:p>
            <a:r>
              <a:rPr lang="en-US"/>
              <a:t>cánh diều                                                                                                      0919574295</a:t>
            </a:r>
            <a:endParaRPr lang="en-VN"/>
          </a:p>
        </p:txBody>
      </p:sp>
      <p:sp>
        <p:nvSpPr>
          <p:cNvPr id="6" name="Slide Number Placeholder 5"/>
          <p:cNvSpPr>
            <a:spLocks noGrp="1"/>
          </p:cNvSpPr>
          <p:nvPr>
            <p:ph type="sldNum" sz="quarter" idx="12"/>
          </p:nvPr>
        </p:nvSpPr>
        <p:spPr/>
        <p:txBody>
          <a:bodyPr/>
          <a:lstStyle/>
          <a:p>
            <a:fld id="{5267D355-73AE-A046-A95D-26D8057A1AC3}" type="slidenum">
              <a:rPr lang="en-VN" smtClean="0"/>
              <a:t>‹#›</a:t>
            </a:fld>
            <a:endParaRPr lang="en-VN"/>
          </a:p>
        </p:txBody>
      </p:sp>
    </p:spTree>
    <p:extLst>
      <p:ext uri="{BB962C8B-B14F-4D97-AF65-F5344CB8AC3E}">
        <p14:creationId xmlns:p14="http://schemas.microsoft.com/office/powerpoint/2010/main" val="33528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7/7/2022</a:t>
            </a:r>
          </a:p>
        </p:txBody>
      </p:sp>
      <p:sp>
        <p:nvSpPr>
          <p:cNvPr id="8" name="Footer Placeholder 7"/>
          <p:cNvSpPr>
            <a:spLocks noGrp="1"/>
          </p:cNvSpPr>
          <p:nvPr>
            <p:ph type="ftr" sz="quarter" idx="11"/>
          </p:nvPr>
        </p:nvSpPr>
        <p:spPr/>
        <p:txBody>
          <a:bodyPr/>
          <a:lstStyle/>
          <a:p>
            <a:r>
              <a:rPr lang="en-US"/>
              <a:t>cánh diều                                                                                                      0919574295</a:t>
            </a:r>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0468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7/7/2022</a:t>
            </a:r>
          </a:p>
        </p:txBody>
      </p:sp>
      <p:sp>
        <p:nvSpPr>
          <p:cNvPr id="4" name="Footer Placeholder 3"/>
          <p:cNvSpPr>
            <a:spLocks noGrp="1"/>
          </p:cNvSpPr>
          <p:nvPr>
            <p:ph type="ftr" sz="quarter" idx="11"/>
          </p:nvPr>
        </p:nvSpPr>
        <p:spPr/>
        <p:txBody>
          <a:bodyPr/>
          <a:lstStyle/>
          <a:p>
            <a:r>
              <a:rPr lang="en-US"/>
              <a:t>cánh diều                                                                                                      0919574295</a:t>
            </a:r>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62998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7/7/2022</a:t>
            </a:r>
          </a:p>
        </p:txBody>
      </p:sp>
      <p:sp>
        <p:nvSpPr>
          <p:cNvPr id="3" name="Footer Placeholder 2"/>
          <p:cNvSpPr>
            <a:spLocks noGrp="1"/>
          </p:cNvSpPr>
          <p:nvPr>
            <p:ph type="ftr" sz="quarter" idx="11"/>
          </p:nvPr>
        </p:nvSpPr>
        <p:spPr/>
        <p:txBody>
          <a:bodyPr/>
          <a:lstStyle/>
          <a:p>
            <a:r>
              <a:rPr lang="en-US"/>
              <a:t>cánh diều                                                                                                      0919574295</a:t>
            </a:r>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786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7/7/2022</a:t>
            </a:r>
          </a:p>
        </p:txBody>
      </p:sp>
      <p:sp>
        <p:nvSpPr>
          <p:cNvPr id="6" name="Footer Placeholder 5"/>
          <p:cNvSpPr>
            <a:spLocks noGrp="1"/>
          </p:cNvSpPr>
          <p:nvPr>
            <p:ph type="ftr" sz="quarter" idx="11"/>
          </p:nvPr>
        </p:nvSpPr>
        <p:spPr/>
        <p:txBody>
          <a:bodyPr/>
          <a:lstStyle/>
          <a:p>
            <a:r>
              <a:rPr lang="en-US"/>
              <a:t>cánh diều                                                                                                      0919574295</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831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7/7/2022</a:t>
            </a:r>
          </a:p>
        </p:txBody>
      </p:sp>
      <p:sp>
        <p:nvSpPr>
          <p:cNvPr id="6" name="Footer Placeholder 5"/>
          <p:cNvSpPr>
            <a:spLocks noGrp="1"/>
          </p:cNvSpPr>
          <p:nvPr>
            <p:ph type="ftr" sz="quarter" idx="11"/>
          </p:nvPr>
        </p:nvSpPr>
        <p:spPr/>
        <p:txBody>
          <a:bodyPr/>
          <a:lstStyle/>
          <a:p>
            <a:r>
              <a:rPr lang="en-US"/>
              <a:t>cánh diều                                                                                                      0919574295</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72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7/7/2022</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cánh diều                                                                                                      0919574295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935911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1">
            <a:alphaModFix/>
          </a:blip>
          <a:stretch>
            <a:fillRect/>
          </a:stretch>
        </p:blipFill>
        <p:spPr>
          <a:xfrm>
            <a:off x="1" y="1"/>
            <a:ext cx="12192004" cy="6858001"/>
          </a:xfrm>
          <a:prstGeom prst="rect">
            <a:avLst/>
          </a:prstGeom>
          <a:noFill/>
          <a:ln>
            <a:noFill/>
          </a:ln>
        </p:spPr>
      </p:pic>
      <p:sp>
        <p:nvSpPr>
          <p:cNvPr id="7" name="Google Shape;7;p1"/>
          <p:cNvSpPr txBox="1">
            <a:spLocks noGrp="1"/>
          </p:cNvSpPr>
          <p:nvPr>
            <p:ph type="title"/>
          </p:nvPr>
        </p:nvSpPr>
        <p:spPr>
          <a:xfrm>
            <a:off x="711267" y="1413700"/>
            <a:ext cx="10769600" cy="654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Sriracha"/>
              <a:buNone/>
              <a:defRPr sz="3000" b="1">
                <a:solidFill>
                  <a:schemeClr val="dk1"/>
                </a:solidFill>
                <a:latin typeface="Sriracha"/>
                <a:ea typeface="Sriracha"/>
                <a:cs typeface="Sriracha"/>
                <a:sym typeface="Sriracha"/>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8" name="Google Shape;8;p1"/>
          <p:cNvSpPr txBox="1">
            <a:spLocks noGrp="1"/>
          </p:cNvSpPr>
          <p:nvPr>
            <p:ph type="body" idx="1"/>
          </p:nvPr>
        </p:nvSpPr>
        <p:spPr>
          <a:xfrm>
            <a:off x="2743267" y="2247833"/>
            <a:ext cx="10769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690002563"/>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 id="2147483668" r:id="rId5"/>
    <p:sldLayoutId id="2147483669" r:id="rId6"/>
    <p:sldLayoutId id="2147483670" r:id="rId7"/>
    <p:sldLayoutId id="2147483671" r:id="rId8"/>
    <p:sldLayoutId id="2147483674" r:id="rId9"/>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44250-C03B-7541-8655-5D733CC527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52B0018-ACCC-594C-A9BC-637678150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BAE407C-2F97-E24C-9393-BCE207073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7/7/2022</a:t>
            </a:r>
            <a:endParaRPr lang="en-VN"/>
          </a:p>
        </p:txBody>
      </p:sp>
      <p:sp>
        <p:nvSpPr>
          <p:cNvPr id="5" name="Footer Placeholder 4">
            <a:extLst>
              <a:ext uri="{FF2B5EF4-FFF2-40B4-BE49-F238E27FC236}">
                <a16:creationId xmlns:a16="http://schemas.microsoft.com/office/drawing/2014/main" id="{F249221E-ABFD-1741-9EBB-95DE975DB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cánh diều                                                                                                      0919574295</a:t>
            </a:r>
            <a:endParaRPr lang="en-VN"/>
          </a:p>
        </p:txBody>
      </p:sp>
      <p:sp>
        <p:nvSpPr>
          <p:cNvPr id="6" name="Slide Number Placeholder 5">
            <a:extLst>
              <a:ext uri="{FF2B5EF4-FFF2-40B4-BE49-F238E27FC236}">
                <a16:creationId xmlns:a16="http://schemas.microsoft.com/office/drawing/2014/main" id="{82AE0EFE-C9CE-C945-BB73-1CCDF1D794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7D355-73AE-A046-A95D-26D8057A1AC3}" type="slidenum">
              <a:rPr lang="en-VN" smtClean="0"/>
              <a:t>‹#›</a:t>
            </a:fld>
            <a:endParaRPr lang="en-VN"/>
          </a:p>
        </p:txBody>
      </p:sp>
    </p:spTree>
    <p:extLst>
      <p:ext uri="{BB962C8B-B14F-4D97-AF65-F5344CB8AC3E}">
        <p14:creationId xmlns:p14="http://schemas.microsoft.com/office/powerpoint/2010/main" val="15482438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7/7/2022</a:t>
            </a:r>
            <a:endParaRPr lang="en-VN"/>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cánh diều                                                                                                      0919574295</a:t>
            </a:r>
            <a:endParaRPr lang="en-VN"/>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7D355-73AE-A046-A95D-26D8057A1AC3}" type="slidenum">
              <a:rPr lang="en-VN" smtClean="0"/>
              <a:t>‹#›</a:t>
            </a:fld>
            <a:endParaRPr lang="en-VN"/>
          </a:p>
        </p:txBody>
      </p:sp>
    </p:spTree>
    <p:extLst>
      <p:ext uri="{BB962C8B-B14F-4D97-AF65-F5344CB8AC3E}">
        <p14:creationId xmlns:p14="http://schemas.microsoft.com/office/powerpoint/2010/main" val="41168738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gif"/><Relationship Id="rId26" Type="http://schemas.openxmlformats.org/officeDocument/2006/relationships/slide" Target="slide4.xml"/><Relationship Id="rId3" Type="http://schemas.openxmlformats.org/officeDocument/2006/relationships/slideLayout" Target="../slideLayouts/slideLayout2.xml"/><Relationship Id="rId21" Type="http://schemas.openxmlformats.org/officeDocument/2006/relationships/image" Target="../media/image16.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18.png"/><Relationship Id="rId33" Type="http://schemas.openxmlformats.org/officeDocument/2006/relationships/image" Target="../media/image22.png"/><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image" Target="../media/image15.png"/><Relationship Id="rId29" Type="http://schemas.openxmlformats.org/officeDocument/2006/relationships/image" Target="../media/image20.png"/><Relationship Id="rId1" Type="http://schemas.microsoft.com/office/2007/relationships/media" Target="../media/media1.wma"/><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slide" Target="slide3.xml"/><Relationship Id="rId32"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image" Target="../media/image17.png"/><Relationship Id="rId28"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8.xml"/><Relationship Id="rId31"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gif"/><Relationship Id="rId22" Type="http://schemas.openxmlformats.org/officeDocument/2006/relationships/slide" Target="slide2.xml"/><Relationship Id="rId27" Type="http://schemas.openxmlformats.org/officeDocument/2006/relationships/image" Target="../media/image19.png"/><Relationship Id="rId30" Type="http://schemas.openxmlformats.org/officeDocument/2006/relationships/slide" Target="slide6.xml"/><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8.xml"/><Relationship Id="rId5" Type="http://schemas.openxmlformats.org/officeDocument/2006/relationships/image" Target="../media/image29.png"/><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eg"/><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6.jpeg"/><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1.png"/><Relationship Id="rId7" Type="http://schemas.openxmlformats.org/officeDocument/2006/relationships/diagramColors" Target="../diagrams/colors3.xml"/><Relationship Id="rId2" Type="http://schemas.openxmlformats.org/officeDocument/2006/relationships/image" Target="../media/image26.jpeg"/><Relationship Id="rId1" Type="http://schemas.openxmlformats.org/officeDocument/2006/relationships/slideLayout" Target="../slideLayouts/slideLayout3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3.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6.jpeg"/><Relationship Id="rId1" Type="http://schemas.openxmlformats.org/officeDocument/2006/relationships/slideLayout" Target="../slideLayouts/slideLayout38.xml"/><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38.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3.xml"/><Relationship Id="rId1" Type="http://schemas.openxmlformats.org/officeDocument/2006/relationships/tags" Target="../tags/tag4.xml"/><Relationship Id="rId5" Type="http://schemas.openxmlformats.org/officeDocument/2006/relationships/image" Target="../media/image46.pn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tags" Target="../tags/tag5.xml"/><Relationship Id="rId5" Type="http://schemas.openxmlformats.org/officeDocument/2006/relationships/image" Target="../media/image45.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0.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8.xml"/><Relationship Id="rId1" Type="http://schemas.openxmlformats.org/officeDocument/2006/relationships/tags" Target="../tags/tag6.xml"/><Relationship Id="rId4" Type="http://schemas.openxmlformats.org/officeDocument/2006/relationships/image" Target="../media/image28.gif"/></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8.xml"/><Relationship Id="rId1" Type="http://schemas.openxmlformats.org/officeDocument/2006/relationships/tags" Target="../tags/tag7.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8.xml"/><Relationship Id="rId1" Type="http://schemas.openxmlformats.org/officeDocument/2006/relationships/tags" Target="../tags/tag8.xml"/><Relationship Id="rId5" Type="http://schemas.openxmlformats.org/officeDocument/2006/relationships/image" Target="../media/image62.pn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8.xml"/><Relationship Id="rId1" Type="http://schemas.openxmlformats.org/officeDocument/2006/relationships/tags" Target="../tags/tag9.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26.jpeg"/><Relationship Id="rId1" Type="http://schemas.openxmlformats.org/officeDocument/2006/relationships/slideLayout" Target="../slideLayouts/slideLayout38.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hyperlink" Target="https://youtu.be/pegzWxQj0v4/" TargetMode="External"/><Relationship Id="rId5" Type="http://schemas.openxmlformats.org/officeDocument/2006/relationships/hyperlink" Target="https://youtu.be/pegzWxQj0v4" TargetMode="External"/><Relationship Id="rId4" Type="http://schemas.openxmlformats.org/officeDocument/2006/relationships/image" Target="../media/image64.gif"/></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1C3C673-A2D2-AA40-8320-8C8603F431E0}"/>
              </a:ext>
            </a:extLst>
          </p:cNvPr>
          <p:cNvPicPr>
            <a:picLocks noChangeAspect="1"/>
          </p:cNvPicPr>
          <p:nvPr/>
        </p:nvPicPr>
        <p:blipFill>
          <a:blip r:embed="rId6"/>
          <a:stretch>
            <a:fillRect/>
          </a:stretch>
        </p:blipFill>
        <p:spPr>
          <a:xfrm>
            <a:off x="4686777" y="1090663"/>
            <a:ext cx="6840207" cy="4672031"/>
          </a:xfrm>
          <a:prstGeom prst="rect">
            <a:avLst/>
          </a:prstGeom>
        </p:spPr>
      </p:pic>
      <p:pic>
        <p:nvPicPr>
          <p:cNvPr id="138" name="Picture 1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 y="948"/>
            <a:ext cx="12187269" cy="6858767"/>
          </a:xfrm>
          <a:prstGeom prst="rect">
            <a:avLst/>
          </a:prstGeom>
        </p:spPr>
      </p:pic>
      <p:pic>
        <p:nvPicPr>
          <p:cNvPr id="124" name="den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703" y="-671549"/>
            <a:ext cx="609600" cy="609600"/>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2" name="Date Placeholder 1">
            <a:extLst>
              <a:ext uri="{FF2B5EF4-FFF2-40B4-BE49-F238E27FC236}">
                <a16:creationId xmlns:a16="http://schemas.microsoft.com/office/drawing/2014/main" id="{B67973BE-DE66-1111-B994-BC2A5162E791}"/>
              </a:ext>
            </a:extLst>
          </p:cNvPr>
          <p:cNvSpPr>
            <a:spLocks noGrp="1"/>
          </p:cNvSpPr>
          <p:nvPr>
            <p:ph type="dt" sz="half" idx="10"/>
          </p:nvPr>
        </p:nvSpPr>
        <p:spPr/>
        <p:txBody>
          <a:bodyPr/>
          <a:lstStyle/>
          <a:p>
            <a:r>
              <a:rPr lang="en-US"/>
              <a:t>7/7/2022</a:t>
            </a:r>
          </a:p>
        </p:txBody>
      </p:sp>
      <p:sp>
        <p:nvSpPr>
          <p:cNvPr id="3" name="Footer Placeholder 2">
            <a:extLst>
              <a:ext uri="{FF2B5EF4-FFF2-40B4-BE49-F238E27FC236}">
                <a16:creationId xmlns:a16="http://schemas.microsoft.com/office/drawing/2014/main" id="{25959D54-189D-F08E-3040-CD4FD1519A05}"/>
              </a:ext>
            </a:extLst>
          </p:cNvPr>
          <p:cNvSpPr>
            <a:spLocks noGrp="1"/>
          </p:cNvSpPr>
          <p:nvPr>
            <p:ph type="ftr" sz="quarter" idx="11"/>
          </p:nvPr>
        </p:nvSpPr>
        <p:spPr/>
        <p:txBody>
          <a:bodyPr/>
          <a:lstStyle/>
          <a:p>
            <a:r>
              <a:rPr lang="en-US"/>
              <a:t>cánh diều                                                                                                      0919574295</a:t>
            </a:r>
          </a:p>
        </p:txBody>
      </p:sp>
      <p:sp>
        <p:nvSpPr>
          <p:cNvPr id="5" name="Slide Number Placeholder 4">
            <a:extLst>
              <a:ext uri="{FF2B5EF4-FFF2-40B4-BE49-F238E27FC236}">
                <a16:creationId xmlns:a16="http://schemas.microsoft.com/office/drawing/2014/main" id="{28A17869-BF77-5DAF-A4C9-F7B2A0C7E603}"/>
              </a:ext>
            </a:extLst>
          </p:cNvPr>
          <p:cNvSpPr>
            <a:spLocks noGrp="1"/>
          </p:cNvSpPr>
          <p:nvPr>
            <p:ph type="sldNum" sz="quarter" idx="12"/>
          </p:nvPr>
        </p:nvSpPr>
        <p:spPr/>
        <p:txBody>
          <a:bodyPr/>
          <a:lstStyle/>
          <a:p>
            <a:fld id="{B8F674BA-2DE0-4D90-8561-25BA31F62F13}" type="slidenum">
              <a:rPr lang="en-US" smtClean="0"/>
              <a:t>1</a:t>
            </a:fld>
            <a:endParaRPr lang="en-US"/>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5" name="Rounded Rectangle 4"/>
          <p:cNvSpPr/>
          <p:nvPr/>
        </p:nvSpPr>
        <p:spPr>
          <a:xfrm>
            <a:off x="228599" y="1676400"/>
            <a:ext cx="1295400" cy="3505200"/>
          </a:xfrm>
          <a:prstGeom prst="roundRect">
            <a:avLst/>
          </a:prstGeom>
          <a:solidFill>
            <a:srgbClr val="FFFF00">
              <a:alpha val="72000"/>
            </a:srgbClr>
          </a:solidFill>
          <a:effectLst>
            <a:outerShdw blurRad="63500" sx="102000" sy="102000" algn="ctr"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342891" marR="0" lvl="0" indent="-342891"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err="1">
                <a:ln w="1905"/>
                <a:solidFill>
                  <a:schemeClr val="tx1"/>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Nội</a:t>
            </a:r>
            <a:endParaRPr kumimoji="0" lang="en-US" sz="3200" b="1" i="0" u="none" strike="noStrike" kern="1200" cap="none" spc="0" normalizeH="0" baseline="0" noProof="0">
              <a:ln w="1905"/>
              <a:solidFill>
                <a:schemeClr val="tx1"/>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a:p>
            <a:pPr marL="342891" marR="0" lvl="0" indent="-342891"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w="1905"/>
                <a:solidFill>
                  <a:schemeClr val="tx1"/>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dung</a:t>
            </a:r>
          </a:p>
          <a:p>
            <a:pPr marL="342891" marR="0" lvl="0" indent="-342891"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err="1">
                <a:ln w="1905"/>
                <a:solidFill>
                  <a:schemeClr val="tx1"/>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baseline="0" noProof="0">
                <a:ln w="1905"/>
                <a:solidFill>
                  <a:schemeClr val="tx1"/>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p>
          <a:p>
            <a:pPr marL="342891" marR="0" lvl="0" indent="-342891"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err="1">
                <a:ln w="1905"/>
                <a:solidFill>
                  <a:schemeClr val="tx1"/>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học</a:t>
            </a:r>
            <a:endParaRPr kumimoji="0" lang="en-US" sz="3200" b="1" i="0" u="none" strike="noStrike" kern="1200" cap="none" spc="0" normalizeH="0" baseline="0" noProof="0">
              <a:ln w="1905"/>
              <a:solidFill>
                <a:schemeClr val="tx1"/>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p:txBody>
      </p:sp>
      <p:cxnSp>
        <p:nvCxnSpPr>
          <p:cNvPr id="3" name="Straight Connector 2"/>
          <p:cNvCxnSpPr>
            <a:cxnSpLocks/>
          </p:cNvCxnSpPr>
          <p:nvPr/>
        </p:nvCxnSpPr>
        <p:spPr>
          <a:xfrm>
            <a:off x="2046510" y="1650670"/>
            <a:ext cx="43543" cy="3530931"/>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a:cxnSpLocks/>
          </p:cNvCxnSpPr>
          <p:nvPr/>
        </p:nvCxnSpPr>
        <p:spPr>
          <a:xfrm>
            <a:off x="1524006" y="3429000"/>
            <a:ext cx="522511"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046513" y="5207329"/>
            <a:ext cx="2286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5" name="Straight Connector 14"/>
          <p:cNvCxnSpPr>
            <a:cxnSpLocks/>
          </p:cNvCxnSpPr>
          <p:nvPr/>
        </p:nvCxnSpPr>
        <p:spPr>
          <a:xfrm>
            <a:off x="2046510" y="1608696"/>
            <a:ext cx="228603" cy="0"/>
          </a:xfrm>
          <a:prstGeom prst="line">
            <a:avLst/>
          </a:prstGeom>
          <a:ln/>
        </p:spPr>
        <p:style>
          <a:lnRef idx="3">
            <a:schemeClr val="dk1"/>
          </a:lnRef>
          <a:fillRef idx="0">
            <a:schemeClr val="dk1"/>
          </a:fillRef>
          <a:effectRef idx="2">
            <a:schemeClr val="dk1"/>
          </a:effectRef>
          <a:fontRef idx="minor">
            <a:schemeClr val="tx1"/>
          </a:fontRef>
        </p:style>
      </p:cxnSp>
      <p:sp>
        <p:nvSpPr>
          <p:cNvPr id="20" name="Rounded Rectangle 19"/>
          <p:cNvSpPr/>
          <p:nvPr/>
        </p:nvSpPr>
        <p:spPr>
          <a:xfrm>
            <a:off x="2328541" y="3085829"/>
            <a:ext cx="8339453" cy="1151537"/>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marL="342891" marR="0" lvl="0" indent="-342891" algn="just"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2.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Thành</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tựu</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tiêu</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biểu</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phong</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trào</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hóá</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Phục</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hưng</a:t>
            </a:r>
            <a:endParaRPr kumimoji="0" lang="vi-VN"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2099941" y="3449636"/>
            <a:ext cx="4572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26" name="Rounded Rectangle 19">
            <a:extLst>
              <a:ext uri="{FF2B5EF4-FFF2-40B4-BE49-F238E27FC236}">
                <a16:creationId xmlns:a16="http://schemas.microsoft.com/office/drawing/2014/main" id="{44A70F70-CB00-46CE-A4EC-36C940CFD524}"/>
              </a:ext>
            </a:extLst>
          </p:cNvPr>
          <p:cNvSpPr/>
          <p:nvPr/>
        </p:nvSpPr>
        <p:spPr>
          <a:xfrm>
            <a:off x="2328541" y="4814074"/>
            <a:ext cx="8185690" cy="1191317"/>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marL="342891" marR="0" lvl="0" indent="-342891" algn="just"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3. Ý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nghĩa</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tác</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động</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phong</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trào</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hóa</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phục</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hưng</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đối</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với</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xã</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hội</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Tây</a:t>
            </a:r>
            <a:r>
              <a:rPr kumimoji="0" lang="en-US"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err="1">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rPr>
              <a:t>Âu</a:t>
            </a:r>
            <a:endParaRPr kumimoji="0" lang="vi-VN" sz="2800" b="1" i="0" u="none" strike="noStrike" kern="1200" cap="none" spc="0" normalizeH="0" baseline="0" noProof="0">
              <a:ln w="1905"/>
              <a:solidFill>
                <a:srgbClr val="FF0000"/>
              </a:solidFill>
              <a:effectLst>
                <a:innerShdw blurRad="69850" dist="43180" dir="5400000">
                  <a:srgbClr val="000000">
                    <a:alpha val="65000"/>
                  </a:srgbClr>
                </a:innerShdw>
              </a:effectLst>
              <a:uLnTx/>
              <a:uFillTx/>
              <a:latin typeface="Times New Roman" panose="02020603050405020304" pitchFamily="18" charset="0"/>
              <a:cs typeface="Times New Roman" panose="02020603050405020304" pitchFamily="18" charset="0"/>
            </a:endParaRPr>
          </a:p>
        </p:txBody>
      </p:sp>
      <p:sp>
        <p:nvSpPr>
          <p:cNvPr id="37" name="Rounded Rectangle 36">
            <a:extLst>
              <a:ext uri="{FF2B5EF4-FFF2-40B4-BE49-F238E27FC236}">
                <a16:creationId xmlns:a16="http://schemas.microsoft.com/office/drawing/2014/main" id="{74B2B377-1417-E544-AA1F-003A56F0D74B}"/>
              </a:ext>
            </a:extLst>
          </p:cNvPr>
          <p:cNvSpPr/>
          <p:nvPr/>
        </p:nvSpPr>
        <p:spPr>
          <a:xfrm>
            <a:off x="2328541" y="1125731"/>
            <a:ext cx="8473778" cy="1151538"/>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vi-VN" sz="2800" b="1">
                <a:solidFill>
                  <a:srgbClr val="FF0000"/>
                </a:solidFill>
                <a:latin typeface="Times New Roman" panose="02020603050405020304" pitchFamily="18" charset="0"/>
                <a:cs typeface="Times New Roman" panose="02020603050405020304" pitchFamily="18" charset="0"/>
              </a:rPr>
              <a:t>1. Những biến đổi v</a:t>
            </a:r>
            <a:r>
              <a:rPr lang="en-US" sz="2800" b="1">
                <a:solidFill>
                  <a:srgbClr val="FF0000"/>
                </a:solidFill>
                <a:latin typeface="Times New Roman" panose="02020603050405020304" pitchFamily="18" charset="0"/>
                <a:cs typeface="Times New Roman" panose="02020603050405020304" pitchFamily="18" charset="0"/>
              </a:rPr>
              <a:t>ề</a:t>
            </a:r>
            <a:r>
              <a:rPr lang="vi-VN" sz="2800" b="1">
                <a:solidFill>
                  <a:srgbClr val="FF0000"/>
                </a:solidFill>
                <a:latin typeface="Times New Roman" panose="02020603050405020304" pitchFamily="18" charset="0"/>
                <a:cs typeface="Times New Roman" panose="02020603050405020304" pitchFamily="18" charset="0"/>
              </a:rPr>
              <a:t> kinh tế- xã hội Tây Âu từ thế kỉ XIII đầu thế kỉ XVI</a:t>
            </a:r>
            <a:endParaRPr lang="en-VN" sz="2800" b="1">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372A4EA-E6DD-4B78-7028-7D5217C8E590}"/>
              </a:ext>
            </a:extLst>
          </p:cNvPr>
          <p:cNvSpPr txBox="1"/>
          <p:nvPr/>
        </p:nvSpPr>
        <p:spPr>
          <a:xfrm>
            <a:off x="1922689" y="286233"/>
            <a:ext cx="9151155"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2" name="Date Placeholder 1">
            <a:extLst>
              <a:ext uri="{FF2B5EF4-FFF2-40B4-BE49-F238E27FC236}">
                <a16:creationId xmlns:a16="http://schemas.microsoft.com/office/drawing/2014/main" id="{8E5E399D-F204-4172-7399-7C12A069029A}"/>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CF33DD89-1D29-6595-CA8D-103C452D159E}"/>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0609DFDB-06D4-097D-2498-C30E47AF5714}"/>
              </a:ext>
            </a:extLst>
          </p:cNvPr>
          <p:cNvSpPr>
            <a:spLocks noGrp="1"/>
          </p:cNvSpPr>
          <p:nvPr>
            <p:ph type="sldNum" sz="quarter" idx="12"/>
          </p:nvPr>
        </p:nvSpPr>
        <p:spPr/>
        <p:txBody>
          <a:bodyPr/>
          <a:lstStyle/>
          <a:p>
            <a:fld id="{5267D355-73AE-A046-A95D-26D8057A1AC3}" type="slidenum">
              <a:rPr lang="en-VN" smtClean="0"/>
              <a:t>10</a:t>
            </a:fld>
            <a:endParaRPr lang="en-VN"/>
          </a:p>
        </p:txBody>
      </p:sp>
    </p:spTree>
    <p:extLst>
      <p:ext uri="{BB962C8B-B14F-4D97-AF65-F5344CB8AC3E}">
        <p14:creationId xmlns:p14="http://schemas.microsoft.com/office/powerpoint/2010/main" val="1912700534"/>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72A4EA-E6DD-4B78-7028-7D5217C8E590}"/>
              </a:ext>
            </a:extLst>
          </p:cNvPr>
          <p:cNvSpPr txBox="1"/>
          <p:nvPr/>
        </p:nvSpPr>
        <p:spPr>
          <a:xfrm>
            <a:off x="2203887" y="321432"/>
            <a:ext cx="9009506"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14" name="TextBox 13">
            <a:extLst>
              <a:ext uri="{FF2B5EF4-FFF2-40B4-BE49-F238E27FC236}">
                <a16:creationId xmlns:a16="http://schemas.microsoft.com/office/drawing/2014/main" id="{93D31836-6CF5-7704-97FC-9E4B5FE7EE84}"/>
              </a:ext>
            </a:extLst>
          </p:cNvPr>
          <p:cNvSpPr txBox="1"/>
          <p:nvPr/>
        </p:nvSpPr>
        <p:spPr>
          <a:xfrm>
            <a:off x="625352" y="920242"/>
            <a:ext cx="10941295"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1. </a:t>
            </a:r>
            <a:r>
              <a:rPr lang="en-US" sz="2800" b="1" err="1">
                <a:latin typeface="Times New Roman" panose="02020603050405020304" pitchFamily="18" charset="0"/>
                <a:cs typeface="Times New Roman" panose="02020603050405020304" pitchFamily="18" charset="0"/>
              </a:rPr>
              <a:t>Những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biến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đối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quan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trọng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về</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kinh</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tế</a:t>
            </a:r>
            <a:r>
              <a:rPr lang="en-US" sz="2800" b="1">
                <a:latin typeface="Times New Roman" panose="02020603050405020304" pitchFamily="18" charset="0"/>
                <a:cs typeface="Times New Roman" panose="02020603050405020304" pitchFamily="18" charset="0"/>
              </a:rPr>
              <a:t> - </a:t>
            </a:r>
            <a:r>
              <a:rPr lang="en-US" sz="2800" b="1" err="1">
                <a:latin typeface="Times New Roman" panose="02020603050405020304" pitchFamily="18" charset="0"/>
                <a:cs typeface="Times New Roman" panose="02020603050405020304" pitchFamily="18" charset="0"/>
              </a:rPr>
              <a:t>xã</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hội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của</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Tây</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Âu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từ</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XIII </a:t>
            </a:r>
            <a:r>
              <a:rPr lang="en-US" sz="2800" b="1" err="1">
                <a:latin typeface="Times New Roman" panose="02020603050405020304" pitchFamily="18" charset="0"/>
                <a:cs typeface="Times New Roman" panose="02020603050405020304" pitchFamily="18" charset="0"/>
              </a:rPr>
              <a:t>đến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XVI </a:t>
            </a:r>
          </a:p>
        </p:txBody>
      </p:sp>
      <p:pic>
        <p:nvPicPr>
          <p:cNvPr id="16"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1DB2A28A-DCD2-DC6E-61E1-13D5DF12C2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 y="1936830"/>
            <a:ext cx="1813560" cy="9144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QUANIMAT">
            <a:extLst>
              <a:ext uri="{FF2B5EF4-FFF2-40B4-BE49-F238E27FC236}">
                <a16:creationId xmlns:a16="http://schemas.microsoft.com/office/drawing/2014/main" id="{E9790842-48E8-2D04-733F-50B3EF91C0C8}"/>
              </a:ext>
            </a:extLst>
          </p:cNvPr>
          <p:cNvPicPr>
            <a:picLocks noChangeAspect="1" noChangeArrowheads="1" noCrop="1"/>
          </p:cNvPicPr>
          <p:nvPr/>
        </p:nvPicPr>
        <p:blipFill>
          <a:blip r:embed="rId4" cstate="print"/>
          <a:srcRect/>
          <a:stretch>
            <a:fillRect/>
          </a:stretch>
        </p:blipFill>
        <p:spPr bwMode="auto">
          <a:xfrm>
            <a:off x="4724401" y="1894815"/>
            <a:ext cx="914400" cy="914400"/>
          </a:xfrm>
          <a:prstGeom prst="rect">
            <a:avLst/>
          </a:prstGeom>
          <a:noFill/>
          <a:ln w="9525">
            <a:noFill/>
            <a:miter lim="800000"/>
            <a:headEnd/>
            <a:tailEnd/>
          </a:ln>
        </p:spPr>
      </p:pic>
      <p:pic>
        <p:nvPicPr>
          <p:cNvPr id="3" name="Picture 2">
            <a:extLst>
              <a:ext uri="{FF2B5EF4-FFF2-40B4-BE49-F238E27FC236}">
                <a16:creationId xmlns:a16="http://schemas.microsoft.com/office/drawing/2014/main" id="{9AF2018F-7539-1D49-7544-4A597CCA775F}"/>
              </a:ext>
            </a:extLst>
          </p:cNvPr>
          <p:cNvPicPr>
            <a:picLocks noChangeAspect="1"/>
          </p:cNvPicPr>
          <p:nvPr/>
        </p:nvPicPr>
        <p:blipFill>
          <a:blip r:embed="rId5"/>
          <a:stretch>
            <a:fillRect/>
          </a:stretch>
        </p:blipFill>
        <p:spPr>
          <a:xfrm>
            <a:off x="6553200" y="1689206"/>
            <a:ext cx="5470647" cy="4662219"/>
          </a:xfrm>
          <a:prstGeom prst="rect">
            <a:avLst/>
          </a:prstGeom>
        </p:spPr>
      </p:pic>
      <p:sp>
        <p:nvSpPr>
          <p:cNvPr id="4" name="Thought Bubble: Cloud 3">
            <a:extLst>
              <a:ext uri="{FF2B5EF4-FFF2-40B4-BE49-F238E27FC236}">
                <a16:creationId xmlns:a16="http://schemas.microsoft.com/office/drawing/2014/main" id="{0B824102-A25F-0107-4773-91D351141B57}"/>
              </a:ext>
            </a:extLst>
          </p:cNvPr>
          <p:cNvSpPr/>
          <p:nvPr/>
        </p:nvSpPr>
        <p:spPr>
          <a:xfrm>
            <a:off x="-54023" y="3034111"/>
            <a:ext cx="6607223" cy="3279224"/>
          </a:xfrm>
          <a:prstGeom prst="cloudCallou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sgk</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3.2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hội</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Tây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XIII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kỉ</a:t>
            </a:r>
            <a:r>
              <a:rPr lang="en-US" sz="2400" dirty="0">
                <a:solidFill>
                  <a:schemeClr val="tx1"/>
                </a:solidFill>
                <a:latin typeface="Times New Roman" panose="02020603050405020304" pitchFamily="18" charset="0"/>
                <a:cs typeface="Times New Roman" panose="02020603050405020304" pitchFamily="18" charset="0"/>
              </a:rPr>
              <a:t> XVI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2" name="Date Placeholder 1">
            <a:extLst>
              <a:ext uri="{FF2B5EF4-FFF2-40B4-BE49-F238E27FC236}">
                <a16:creationId xmlns:a16="http://schemas.microsoft.com/office/drawing/2014/main" id="{B9D1A0C0-9DCE-FD58-C521-5DF25D4D8E28}"/>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D2125E67-8A4A-47DC-E717-EA294B4FD344}"/>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A428EF51-8B66-96CC-603B-4C842D325CB5}"/>
              </a:ext>
            </a:extLst>
          </p:cNvPr>
          <p:cNvSpPr>
            <a:spLocks noGrp="1"/>
          </p:cNvSpPr>
          <p:nvPr>
            <p:ph type="sldNum" sz="quarter" idx="12"/>
          </p:nvPr>
        </p:nvSpPr>
        <p:spPr/>
        <p:txBody>
          <a:bodyPr/>
          <a:lstStyle/>
          <a:p>
            <a:fld id="{5267D355-73AE-A046-A95D-26D8057A1AC3}" type="slidenum">
              <a:rPr lang="en-VN" smtClean="0"/>
              <a:t>11</a:t>
            </a:fld>
            <a:endParaRPr lang="en-VN"/>
          </a:p>
        </p:txBody>
      </p:sp>
    </p:spTree>
    <p:extLst>
      <p:ext uri="{BB962C8B-B14F-4D97-AF65-F5344CB8AC3E}">
        <p14:creationId xmlns:p14="http://schemas.microsoft.com/office/powerpoint/2010/main" val="3028866110"/>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72A4EA-E6DD-4B78-7028-7D5217C8E590}"/>
              </a:ext>
            </a:extLst>
          </p:cNvPr>
          <p:cNvSpPr txBox="1"/>
          <p:nvPr/>
        </p:nvSpPr>
        <p:spPr>
          <a:xfrm>
            <a:off x="2203887" y="321432"/>
            <a:ext cx="9009506"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14" name="TextBox 13">
            <a:extLst>
              <a:ext uri="{FF2B5EF4-FFF2-40B4-BE49-F238E27FC236}">
                <a16:creationId xmlns:a16="http://schemas.microsoft.com/office/drawing/2014/main" id="{93D31836-6CF5-7704-97FC-9E4B5FE7EE84}"/>
              </a:ext>
            </a:extLst>
          </p:cNvPr>
          <p:cNvSpPr txBox="1"/>
          <p:nvPr/>
        </p:nvSpPr>
        <p:spPr>
          <a:xfrm>
            <a:off x="625352" y="920242"/>
            <a:ext cx="10941295"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1. </a:t>
            </a:r>
            <a:r>
              <a:rPr lang="en-US" sz="2800" b="1" err="1">
                <a:latin typeface="Times New Roman" panose="02020603050405020304" pitchFamily="18" charset="0"/>
                <a:cs typeface="Times New Roman" panose="02020603050405020304" pitchFamily="18" charset="0"/>
              </a:rPr>
              <a:t>Những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biến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đối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quan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trọng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về</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kinh</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tế</a:t>
            </a:r>
            <a:r>
              <a:rPr lang="en-US" sz="2800" b="1">
                <a:latin typeface="Times New Roman" panose="02020603050405020304" pitchFamily="18" charset="0"/>
                <a:cs typeface="Times New Roman" panose="02020603050405020304" pitchFamily="18" charset="0"/>
              </a:rPr>
              <a:t> - </a:t>
            </a:r>
            <a:r>
              <a:rPr lang="en-US" sz="2800" b="1" err="1">
                <a:latin typeface="Times New Roman" panose="02020603050405020304" pitchFamily="18" charset="0"/>
                <a:cs typeface="Times New Roman" panose="02020603050405020304" pitchFamily="18" charset="0"/>
              </a:rPr>
              <a:t>xã</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hội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của</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Tây</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Âu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từ</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XIII </a:t>
            </a:r>
            <a:r>
              <a:rPr lang="en-US" sz="2800" b="1" err="1">
                <a:latin typeface="Times New Roman" panose="02020603050405020304" pitchFamily="18" charset="0"/>
                <a:cs typeface="Times New Roman" panose="02020603050405020304" pitchFamily="18" charset="0"/>
              </a:rPr>
              <a:t>đến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XVI </a:t>
            </a:r>
          </a:p>
        </p:txBody>
      </p:sp>
      <p:pic>
        <p:nvPicPr>
          <p:cNvPr id="16"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1DB2A28A-DCD2-DC6E-61E1-13D5DF12C2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 y="1936830"/>
            <a:ext cx="1813560" cy="914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AF2018F-7539-1D49-7544-4A597CCA775F}"/>
              </a:ext>
            </a:extLst>
          </p:cNvPr>
          <p:cNvPicPr>
            <a:picLocks noChangeAspect="1"/>
          </p:cNvPicPr>
          <p:nvPr/>
        </p:nvPicPr>
        <p:blipFill>
          <a:blip r:embed="rId4"/>
          <a:stretch>
            <a:fillRect/>
          </a:stretch>
        </p:blipFill>
        <p:spPr>
          <a:xfrm>
            <a:off x="457200" y="3276600"/>
            <a:ext cx="5470647" cy="3066593"/>
          </a:xfrm>
          <a:prstGeom prst="rect">
            <a:avLst/>
          </a:prstGeom>
        </p:spPr>
      </p:pic>
      <p:pic>
        <p:nvPicPr>
          <p:cNvPr id="9" name="Picture 8">
            <a:extLst>
              <a:ext uri="{FF2B5EF4-FFF2-40B4-BE49-F238E27FC236}">
                <a16:creationId xmlns:a16="http://schemas.microsoft.com/office/drawing/2014/main" id="{D1E81C51-1A91-0159-E586-E484B379B60A}"/>
              </a:ext>
            </a:extLst>
          </p:cNvPr>
          <p:cNvPicPr>
            <a:picLocks noChangeAspect="1"/>
          </p:cNvPicPr>
          <p:nvPr/>
        </p:nvPicPr>
        <p:blipFill>
          <a:blip r:embed="rId5"/>
          <a:stretch>
            <a:fillRect/>
          </a:stretch>
        </p:blipFill>
        <p:spPr>
          <a:xfrm>
            <a:off x="6095999" y="2009050"/>
            <a:ext cx="5769570" cy="4125050"/>
          </a:xfrm>
          <a:prstGeom prst="rect">
            <a:avLst/>
          </a:prstGeom>
        </p:spPr>
      </p:pic>
      <p:sp>
        <p:nvSpPr>
          <p:cNvPr id="2" name="Date Placeholder 1">
            <a:extLst>
              <a:ext uri="{FF2B5EF4-FFF2-40B4-BE49-F238E27FC236}">
                <a16:creationId xmlns:a16="http://schemas.microsoft.com/office/drawing/2014/main" id="{451F8E74-FD3D-1DEB-3903-23C6B9CB30ED}"/>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5A234F9C-B8F1-B654-4852-BE804E61D86D}"/>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AC4DDDCB-46EB-5140-E105-78864BEE0698}"/>
              </a:ext>
            </a:extLst>
          </p:cNvPr>
          <p:cNvSpPr>
            <a:spLocks noGrp="1"/>
          </p:cNvSpPr>
          <p:nvPr>
            <p:ph type="sldNum" sz="quarter" idx="12"/>
          </p:nvPr>
        </p:nvSpPr>
        <p:spPr/>
        <p:txBody>
          <a:bodyPr/>
          <a:lstStyle/>
          <a:p>
            <a:fld id="{5267D355-73AE-A046-A95D-26D8057A1AC3}" type="slidenum">
              <a:rPr lang="en-VN" smtClean="0"/>
              <a:t>12</a:t>
            </a:fld>
            <a:endParaRPr lang="en-VN"/>
          </a:p>
        </p:txBody>
      </p:sp>
    </p:spTree>
    <p:extLst>
      <p:ext uri="{BB962C8B-B14F-4D97-AF65-F5344CB8AC3E}">
        <p14:creationId xmlns:p14="http://schemas.microsoft.com/office/powerpoint/2010/main" val="3715977842"/>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72A4EA-E6DD-4B78-7028-7D5217C8E590}"/>
              </a:ext>
            </a:extLst>
          </p:cNvPr>
          <p:cNvSpPr txBox="1"/>
          <p:nvPr/>
        </p:nvSpPr>
        <p:spPr>
          <a:xfrm>
            <a:off x="2203887" y="321432"/>
            <a:ext cx="9009506"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14" name="TextBox 13">
            <a:extLst>
              <a:ext uri="{FF2B5EF4-FFF2-40B4-BE49-F238E27FC236}">
                <a16:creationId xmlns:a16="http://schemas.microsoft.com/office/drawing/2014/main" id="{93D31836-6CF5-7704-97FC-9E4B5FE7EE84}"/>
              </a:ext>
            </a:extLst>
          </p:cNvPr>
          <p:cNvSpPr txBox="1"/>
          <p:nvPr/>
        </p:nvSpPr>
        <p:spPr>
          <a:xfrm>
            <a:off x="625352" y="920242"/>
            <a:ext cx="10941295"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1. </a:t>
            </a:r>
            <a:r>
              <a:rPr lang="en-US" sz="2800" b="1" err="1">
                <a:latin typeface="Times New Roman" panose="02020603050405020304" pitchFamily="18" charset="0"/>
                <a:cs typeface="Times New Roman" panose="02020603050405020304" pitchFamily="18" charset="0"/>
              </a:rPr>
              <a:t>Những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biến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đối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quan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trọng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về</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kinh</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tế</a:t>
            </a:r>
            <a:r>
              <a:rPr lang="en-US" sz="2800" b="1">
                <a:latin typeface="Times New Roman" panose="02020603050405020304" pitchFamily="18" charset="0"/>
                <a:cs typeface="Times New Roman" panose="02020603050405020304" pitchFamily="18" charset="0"/>
              </a:rPr>
              <a:t> - </a:t>
            </a:r>
            <a:r>
              <a:rPr lang="en-US" sz="2800" b="1" err="1">
                <a:latin typeface="Times New Roman" panose="02020603050405020304" pitchFamily="18" charset="0"/>
                <a:cs typeface="Times New Roman" panose="02020603050405020304" pitchFamily="18" charset="0"/>
              </a:rPr>
              <a:t>xã</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hội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của</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Tây</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Âu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từ</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XIII </a:t>
            </a:r>
            <a:r>
              <a:rPr lang="en-US" sz="2800" b="1" err="1">
                <a:latin typeface="Times New Roman" panose="02020603050405020304" pitchFamily="18" charset="0"/>
                <a:cs typeface="Times New Roman" panose="02020603050405020304" pitchFamily="18" charset="0"/>
              </a:rPr>
              <a:t>đến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XVI </a:t>
            </a:r>
          </a:p>
        </p:txBody>
      </p:sp>
      <p:graphicFrame>
        <p:nvGraphicFramePr>
          <p:cNvPr id="15" name="Content Placeholder 3">
            <a:extLst>
              <a:ext uri="{FF2B5EF4-FFF2-40B4-BE49-F238E27FC236}">
                <a16:creationId xmlns:a16="http://schemas.microsoft.com/office/drawing/2014/main" id="{5FC92FA7-8A6F-C2A7-1D18-64FCE2B2E912}"/>
              </a:ext>
            </a:extLst>
          </p:cNvPr>
          <p:cNvGraphicFramePr>
            <a:graphicFrameLocks/>
          </p:cNvGraphicFramePr>
          <p:nvPr>
            <p:extLst>
              <p:ext uri="{D42A27DB-BD31-4B8C-83A1-F6EECF244321}">
                <p14:modId xmlns:p14="http://schemas.microsoft.com/office/powerpoint/2010/main" val="4134861538"/>
              </p:ext>
            </p:extLst>
          </p:nvPr>
        </p:nvGraphicFramePr>
        <p:xfrm>
          <a:off x="697793" y="2551089"/>
          <a:ext cx="10515600" cy="2867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DB7A0CC-21B1-3E61-D094-5B50918DD517}"/>
              </a:ext>
            </a:extLst>
          </p:cNvPr>
          <p:cNvSpPr txBox="1"/>
          <p:nvPr/>
        </p:nvSpPr>
        <p:spPr>
          <a:xfrm>
            <a:off x="625352" y="1874349"/>
            <a:ext cx="376038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endParaRPr lang="en-US" sz="2400" b="1" dirty="0">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80CD45FE-02D2-E3C0-7185-9BC02FAFBBE9}"/>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E7A89DE9-393A-299A-EED3-9AC25D189261}"/>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6DB96AB4-40F7-1046-E1E8-A2196712A761}"/>
              </a:ext>
            </a:extLst>
          </p:cNvPr>
          <p:cNvSpPr>
            <a:spLocks noGrp="1"/>
          </p:cNvSpPr>
          <p:nvPr>
            <p:ph type="sldNum" sz="quarter" idx="12"/>
          </p:nvPr>
        </p:nvSpPr>
        <p:spPr/>
        <p:txBody>
          <a:bodyPr/>
          <a:lstStyle/>
          <a:p>
            <a:fld id="{5267D355-73AE-A046-A95D-26D8057A1AC3}" type="slidenum">
              <a:rPr lang="en-VN" smtClean="0"/>
              <a:t>13</a:t>
            </a:fld>
            <a:endParaRPr lang="en-VN"/>
          </a:p>
        </p:txBody>
      </p:sp>
    </p:spTree>
    <p:extLst>
      <p:ext uri="{BB962C8B-B14F-4D97-AF65-F5344CB8AC3E}">
        <p14:creationId xmlns:p14="http://schemas.microsoft.com/office/powerpoint/2010/main" val="3327544759"/>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72A4EA-E6DD-4B78-7028-7D5217C8E590}"/>
              </a:ext>
            </a:extLst>
          </p:cNvPr>
          <p:cNvSpPr txBox="1"/>
          <p:nvPr/>
        </p:nvSpPr>
        <p:spPr>
          <a:xfrm>
            <a:off x="2203887" y="321432"/>
            <a:ext cx="9009506"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14" name="TextBox 13">
            <a:extLst>
              <a:ext uri="{FF2B5EF4-FFF2-40B4-BE49-F238E27FC236}">
                <a16:creationId xmlns:a16="http://schemas.microsoft.com/office/drawing/2014/main" id="{93D31836-6CF5-7704-97FC-9E4B5FE7EE84}"/>
              </a:ext>
            </a:extLst>
          </p:cNvPr>
          <p:cNvSpPr txBox="1"/>
          <p:nvPr/>
        </p:nvSpPr>
        <p:spPr>
          <a:xfrm>
            <a:off x="625352" y="920242"/>
            <a:ext cx="10941295"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1. </a:t>
            </a:r>
            <a:r>
              <a:rPr lang="en-US" sz="2800" b="1" err="1">
                <a:latin typeface="Times New Roman" panose="02020603050405020304" pitchFamily="18" charset="0"/>
                <a:cs typeface="Times New Roman" panose="02020603050405020304" pitchFamily="18" charset="0"/>
              </a:rPr>
              <a:t>Những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biến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đối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quan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trọng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về</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kinh</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tế</a:t>
            </a:r>
            <a:r>
              <a:rPr lang="en-US" sz="2800" b="1">
                <a:latin typeface="Times New Roman" panose="02020603050405020304" pitchFamily="18" charset="0"/>
                <a:cs typeface="Times New Roman" panose="02020603050405020304" pitchFamily="18" charset="0"/>
              </a:rPr>
              <a:t> - </a:t>
            </a:r>
            <a:r>
              <a:rPr lang="en-US" sz="2800" b="1" err="1">
                <a:latin typeface="Times New Roman" panose="02020603050405020304" pitchFamily="18" charset="0"/>
                <a:cs typeface="Times New Roman" panose="02020603050405020304" pitchFamily="18" charset="0"/>
              </a:rPr>
              <a:t>xã</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hội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của</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Tây</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Âu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từ</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XIII </a:t>
            </a:r>
            <a:r>
              <a:rPr lang="en-US" sz="2800" b="1" err="1">
                <a:latin typeface="Times New Roman" panose="02020603050405020304" pitchFamily="18" charset="0"/>
                <a:cs typeface="Times New Roman" panose="02020603050405020304" pitchFamily="18" charset="0"/>
              </a:rPr>
              <a:t>đến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XVI </a:t>
            </a:r>
          </a:p>
        </p:txBody>
      </p:sp>
      <p:sp>
        <p:nvSpPr>
          <p:cNvPr id="2" name="TextBox 1">
            <a:extLst>
              <a:ext uri="{FF2B5EF4-FFF2-40B4-BE49-F238E27FC236}">
                <a16:creationId xmlns:a16="http://schemas.microsoft.com/office/drawing/2014/main" id="{8DB7A0CC-21B1-3E61-D094-5B50918DD517}"/>
              </a:ext>
            </a:extLst>
          </p:cNvPr>
          <p:cNvSpPr txBox="1"/>
          <p:nvPr/>
        </p:nvSpPr>
        <p:spPr>
          <a:xfrm>
            <a:off x="625352" y="1874349"/>
            <a:ext cx="376038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endParaRPr lang="en-US" sz="2400" b="1" dirty="0">
              <a:latin typeface="Times New Roman" panose="02020603050405020304" pitchFamily="18" charset="0"/>
              <a:cs typeface="Times New Roman" panose="02020603050405020304" pitchFamily="18" charset="0"/>
            </a:endParaRPr>
          </a:p>
        </p:txBody>
      </p:sp>
      <p:graphicFrame>
        <p:nvGraphicFramePr>
          <p:cNvPr id="9" name="Content Placeholder 10">
            <a:extLst>
              <a:ext uri="{FF2B5EF4-FFF2-40B4-BE49-F238E27FC236}">
                <a16:creationId xmlns:a16="http://schemas.microsoft.com/office/drawing/2014/main" id="{E4BA361A-D6F1-969F-F572-49E9E572D5A2}"/>
              </a:ext>
            </a:extLst>
          </p:cNvPr>
          <p:cNvGraphicFramePr>
            <a:graphicFrameLocks/>
          </p:cNvGraphicFramePr>
          <p:nvPr>
            <p:extLst>
              <p:ext uri="{D42A27DB-BD31-4B8C-83A1-F6EECF244321}">
                <p14:modId xmlns:p14="http://schemas.microsoft.com/office/powerpoint/2010/main" val="2710956394"/>
              </p:ext>
            </p:extLst>
          </p:nvPr>
        </p:nvGraphicFramePr>
        <p:xfrm>
          <a:off x="838200" y="1825624"/>
          <a:ext cx="10515600" cy="4112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A604B701-82E2-01D7-4FD6-AF0CB40787E5}"/>
              </a:ext>
            </a:extLst>
          </p:cNvPr>
          <p:cNvSpPr/>
          <p:nvPr/>
        </p:nvSpPr>
        <p:spPr>
          <a:xfrm>
            <a:off x="4944533" y="2556933"/>
            <a:ext cx="2336799" cy="26416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0" i="0" dirty="0">
                <a:solidFill>
                  <a:srgbClr val="000000"/>
                </a:solidFill>
                <a:effectLst/>
                <a:latin typeface="Times New Roman" panose="02020603050405020304" pitchFamily="18" charset="0"/>
                <a:cs typeface="Times New Roman" panose="02020603050405020304" pitchFamily="18" charset="0"/>
              </a:rPr>
              <a:t>Giai cấp tư sản đấu tranh chống lại tư tư</a:t>
            </a:r>
            <a:r>
              <a:rPr lang="en-US" dirty="0">
                <a:solidFill>
                  <a:srgbClr val="000000"/>
                </a:solidFill>
                <a:latin typeface="Times New Roman" panose="02020603050405020304" pitchFamily="18" charset="0"/>
                <a:cs typeface="Times New Roman" panose="02020603050405020304" pitchFamily="18" charset="0"/>
              </a:rPr>
              <a:t>ở</a:t>
            </a:r>
            <a:r>
              <a:rPr lang="vi-VN" b="0" i="0" dirty="0">
                <a:solidFill>
                  <a:srgbClr val="000000"/>
                </a:solidFill>
                <a:effectLst/>
                <a:latin typeface="Times New Roman" panose="02020603050405020304" pitchFamily="18" charset="0"/>
                <a:cs typeface="Times New Roman" panose="02020603050405020304" pitchFamily="18" charset="0"/>
              </a:rPr>
              <a:t>ng lỗi thời của g</a:t>
            </a:r>
            <a:r>
              <a:rPr lang="en-US" b="0" i="0" dirty="0" err="1">
                <a:solidFill>
                  <a:srgbClr val="000000"/>
                </a:solidFill>
                <a:effectLst/>
                <a:latin typeface="Times New Roman" panose="02020603050405020304" pitchFamily="18" charset="0"/>
                <a:cs typeface="Times New Roman" panose="02020603050405020304" pitchFamily="18" charset="0"/>
              </a:rPr>
              <a:t>iai</a:t>
            </a:r>
            <a:r>
              <a:rPr lang="vi-VN" b="0" i="0" dirty="0">
                <a:solidFill>
                  <a:srgbClr val="000000"/>
                </a:solidFill>
                <a:effectLst/>
                <a:latin typeface="Times New Roman" panose="02020603050405020304" pitchFamily="18" charset="0"/>
                <a:cs typeface="Times New Roman" panose="02020603050405020304" pitchFamily="18" charset="0"/>
              </a:rPr>
              <a:t> cấp phong kiến</a:t>
            </a:r>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302376F-8EEF-88B3-FE54-91361704AF70}"/>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1EC96642-6B04-C00F-2B82-F217D5683711}"/>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717F6CD5-B8D8-963D-3935-4D2C08C8BD3D}"/>
              </a:ext>
            </a:extLst>
          </p:cNvPr>
          <p:cNvSpPr>
            <a:spLocks noGrp="1"/>
          </p:cNvSpPr>
          <p:nvPr>
            <p:ph type="sldNum" sz="quarter" idx="12"/>
          </p:nvPr>
        </p:nvSpPr>
        <p:spPr/>
        <p:txBody>
          <a:bodyPr/>
          <a:lstStyle/>
          <a:p>
            <a:fld id="{5267D355-73AE-A046-A95D-26D8057A1AC3}" type="slidenum">
              <a:rPr lang="en-VN" smtClean="0"/>
              <a:t>14</a:t>
            </a:fld>
            <a:endParaRPr lang="en-VN"/>
          </a:p>
        </p:txBody>
      </p:sp>
    </p:spTree>
    <p:extLst>
      <p:ext uri="{BB962C8B-B14F-4D97-AF65-F5344CB8AC3E}">
        <p14:creationId xmlns:p14="http://schemas.microsoft.com/office/powerpoint/2010/main" val="356280645"/>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72A4EA-E6DD-4B78-7028-7D5217C8E590}"/>
              </a:ext>
            </a:extLst>
          </p:cNvPr>
          <p:cNvSpPr txBox="1"/>
          <p:nvPr/>
        </p:nvSpPr>
        <p:spPr>
          <a:xfrm>
            <a:off x="2203887" y="321432"/>
            <a:ext cx="9009506"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14" name="TextBox 13">
            <a:extLst>
              <a:ext uri="{FF2B5EF4-FFF2-40B4-BE49-F238E27FC236}">
                <a16:creationId xmlns:a16="http://schemas.microsoft.com/office/drawing/2014/main" id="{93D31836-6CF5-7704-97FC-9E4B5FE7EE84}"/>
              </a:ext>
            </a:extLst>
          </p:cNvPr>
          <p:cNvSpPr txBox="1"/>
          <p:nvPr/>
        </p:nvSpPr>
        <p:spPr>
          <a:xfrm>
            <a:off x="625352" y="920242"/>
            <a:ext cx="10941295" cy="954107"/>
          </a:xfrm>
          <a:prstGeom prst="rect">
            <a:avLst/>
          </a:prstGeom>
          <a:noFill/>
        </p:spPr>
        <p:txBody>
          <a:bodyPr wrap="square">
            <a:spAutoFit/>
          </a:bodyPr>
          <a:lstStyle/>
          <a:p>
            <a:r>
              <a:rPr lang="en-US" sz="2800" b="1">
                <a:latin typeface="Times New Roman" panose="02020603050405020304" pitchFamily="18" charset="0"/>
                <a:cs typeface="Times New Roman" panose="02020603050405020304" pitchFamily="18" charset="0"/>
              </a:rPr>
              <a:t>1. </a:t>
            </a:r>
            <a:r>
              <a:rPr lang="en-US" sz="2800" b="1" err="1">
                <a:latin typeface="Times New Roman" panose="02020603050405020304" pitchFamily="18" charset="0"/>
                <a:cs typeface="Times New Roman" panose="02020603050405020304" pitchFamily="18" charset="0"/>
              </a:rPr>
              <a:t>Những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biến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đối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quan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trọng</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về</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kinh</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tế</a:t>
            </a:r>
            <a:r>
              <a:rPr lang="en-US" sz="2800" b="1">
                <a:latin typeface="Times New Roman" panose="02020603050405020304" pitchFamily="18" charset="0"/>
                <a:cs typeface="Times New Roman" panose="02020603050405020304" pitchFamily="18" charset="0"/>
              </a:rPr>
              <a:t> - </a:t>
            </a:r>
            <a:r>
              <a:rPr lang="en-US" sz="2800" b="1" err="1">
                <a:latin typeface="Times New Roman" panose="02020603050405020304" pitchFamily="18" charset="0"/>
                <a:cs typeface="Times New Roman" panose="02020603050405020304" pitchFamily="18" charset="0"/>
              </a:rPr>
              <a:t>xã</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hội</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của</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Tây</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Âu</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từ</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XIII </a:t>
            </a:r>
            <a:r>
              <a:rPr lang="en-US" sz="2800" b="1" err="1">
                <a:latin typeface="Times New Roman" panose="02020603050405020304" pitchFamily="18" charset="0"/>
                <a:cs typeface="Times New Roman" panose="02020603050405020304" pitchFamily="18" charset="0"/>
              </a:rPr>
              <a:t>đến</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thế</a:t>
            </a:r>
            <a:r>
              <a:rPr lang="en-US" sz="2800" b="1">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kỉ</a:t>
            </a:r>
            <a:r>
              <a:rPr lang="en-US" sz="2800" b="1">
                <a:latin typeface="Times New Roman" panose="02020603050405020304" pitchFamily="18" charset="0"/>
                <a:cs typeface="Times New Roman" panose="02020603050405020304" pitchFamily="18" charset="0"/>
              </a:rPr>
              <a:t> XVI </a:t>
            </a:r>
          </a:p>
        </p:txBody>
      </p:sp>
      <p:sp>
        <p:nvSpPr>
          <p:cNvPr id="2" name="TextBox 1">
            <a:extLst>
              <a:ext uri="{FF2B5EF4-FFF2-40B4-BE49-F238E27FC236}">
                <a16:creationId xmlns:a16="http://schemas.microsoft.com/office/drawing/2014/main" id="{8DB7A0CC-21B1-3E61-D094-5B50918DD517}"/>
              </a:ext>
            </a:extLst>
          </p:cNvPr>
          <p:cNvSpPr txBox="1"/>
          <p:nvPr/>
        </p:nvSpPr>
        <p:spPr>
          <a:xfrm>
            <a:off x="625352" y="1874349"/>
            <a:ext cx="3760381"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hội</a:t>
            </a:r>
            <a:endParaRPr lang="en-US" sz="2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82284FD-739D-15D9-F8FA-3EEF711A3FF3}"/>
              </a:ext>
            </a:extLst>
          </p:cNvPr>
          <p:cNvPicPr>
            <a:picLocks noChangeAspect="1"/>
          </p:cNvPicPr>
          <p:nvPr/>
        </p:nvPicPr>
        <p:blipFill>
          <a:blip r:embed="rId3"/>
          <a:stretch>
            <a:fillRect/>
          </a:stretch>
        </p:blipFill>
        <p:spPr>
          <a:xfrm>
            <a:off x="1388534" y="2336014"/>
            <a:ext cx="9824859" cy="4707467"/>
          </a:xfrm>
          <a:prstGeom prst="rect">
            <a:avLst/>
          </a:prstGeom>
        </p:spPr>
      </p:pic>
      <p:graphicFrame>
        <p:nvGraphicFramePr>
          <p:cNvPr id="15" name="Content Placeholder 10">
            <a:extLst>
              <a:ext uri="{FF2B5EF4-FFF2-40B4-BE49-F238E27FC236}">
                <a16:creationId xmlns:a16="http://schemas.microsoft.com/office/drawing/2014/main" id="{5EB2701D-E6C1-4F4F-BFFA-89A46840F65F}"/>
              </a:ext>
            </a:extLst>
          </p:cNvPr>
          <p:cNvGraphicFramePr>
            <a:graphicFrameLocks/>
          </p:cNvGraphicFramePr>
          <p:nvPr>
            <p:extLst>
              <p:ext uri="{D42A27DB-BD31-4B8C-83A1-F6EECF244321}">
                <p14:modId xmlns:p14="http://schemas.microsoft.com/office/powerpoint/2010/main" val="1612032420"/>
              </p:ext>
            </p:extLst>
          </p:nvPr>
        </p:nvGraphicFramePr>
        <p:xfrm>
          <a:off x="697793" y="2633681"/>
          <a:ext cx="10515600" cy="4112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Oval 15">
            <a:extLst>
              <a:ext uri="{FF2B5EF4-FFF2-40B4-BE49-F238E27FC236}">
                <a16:creationId xmlns:a16="http://schemas.microsoft.com/office/drawing/2014/main" id="{99BC87D7-5505-AC2A-BD5C-E9372B495B17}"/>
              </a:ext>
            </a:extLst>
          </p:cNvPr>
          <p:cNvSpPr/>
          <p:nvPr/>
        </p:nvSpPr>
        <p:spPr>
          <a:xfrm>
            <a:off x="4804126" y="3364990"/>
            <a:ext cx="2336799" cy="2641600"/>
          </a:xfrm>
          <a:prstGeom prst="ellipse">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0" i="0" dirty="0">
                <a:solidFill>
                  <a:srgbClr val="FFFFFF"/>
                </a:solidFill>
                <a:effectLst/>
                <a:latin typeface="Times New Roman" panose="02020603050405020304" pitchFamily="18" charset="0"/>
                <a:cs typeface="Times New Roman" panose="02020603050405020304" pitchFamily="18" charset="0"/>
              </a:rPr>
              <a:t>Giai cấp tư sản đấu tranh chống lại tư tư</a:t>
            </a:r>
            <a:r>
              <a:rPr lang="en-US" dirty="0">
                <a:solidFill>
                  <a:srgbClr val="FFFFFF"/>
                </a:solidFill>
                <a:latin typeface="Times New Roman" panose="02020603050405020304" pitchFamily="18" charset="0"/>
                <a:cs typeface="Times New Roman" panose="02020603050405020304" pitchFamily="18" charset="0"/>
              </a:rPr>
              <a:t>ở</a:t>
            </a:r>
            <a:r>
              <a:rPr lang="vi-VN" b="0" i="0" dirty="0">
                <a:solidFill>
                  <a:srgbClr val="FFFFFF"/>
                </a:solidFill>
                <a:effectLst/>
                <a:latin typeface="Times New Roman" panose="02020603050405020304" pitchFamily="18" charset="0"/>
                <a:cs typeface="Times New Roman" panose="02020603050405020304" pitchFamily="18" charset="0"/>
              </a:rPr>
              <a:t>ng lỗi thời của g</a:t>
            </a:r>
            <a:r>
              <a:rPr lang="en-US" b="0" i="0" dirty="0" err="1">
                <a:solidFill>
                  <a:srgbClr val="FFFFFF"/>
                </a:solidFill>
                <a:effectLst/>
                <a:latin typeface="Times New Roman" panose="02020603050405020304" pitchFamily="18" charset="0"/>
                <a:cs typeface="Times New Roman" panose="02020603050405020304" pitchFamily="18" charset="0"/>
              </a:rPr>
              <a:t>iai</a:t>
            </a:r>
            <a:r>
              <a:rPr lang="vi-VN" b="0" i="0" dirty="0">
                <a:solidFill>
                  <a:srgbClr val="FFFFFF"/>
                </a:solidFill>
                <a:effectLst/>
                <a:latin typeface="Times New Roman" panose="02020603050405020304" pitchFamily="18" charset="0"/>
                <a:cs typeface="Times New Roman" panose="02020603050405020304" pitchFamily="18" charset="0"/>
              </a:rPr>
              <a:t> cấp phong kiến</a:t>
            </a:r>
            <a:endParaRPr lang="en-US" dirty="0">
              <a:solidFill>
                <a:srgbClr val="FFFFFF"/>
              </a:solidFill>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A88C25A7-8042-3F73-C506-EB884000600A}"/>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E7E4D4A7-CCB9-B90C-F220-983D0C827733}"/>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7FB2163F-DBDA-7DEF-2094-08D50A5EEC96}"/>
              </a:ext>
            </a:extLst>
          </p:cNvPr>
          <p:cNvSpPr>
            <a:spLocks noGrp="1"/>
          </p:cNvSpPr>
          <p:nvPr>
            <p:ph type="sldNum" sz="quarter" idx="12"/>
          </p:nvPr>
        </p:nvSpPr>
        <p:spPr/>
        <p:txBody>
          <a:bodyPr/>
          <a:lstStyle/>
          <a:p>
            <a:fld id="{5267D355-73AE-A046-A95D-26D8057A1AC3}" type="slidenum">
              <a:rPr lang="en-VN" smtClean="0"/>
              <a:t>15</a:t>
            </a:fld>
            <a:endParaRPr lang="en-VN"/>
          </a:p>
        </p:txBody>
      </p:sp>
    </p:spTree>
    <p:extLst>
      <p:ext uri="{BB962C8B-B14F-4D97-AF65-F5344CB8AC3E}">
        <p14:creationId xmlns:p14="http://schemas.microsoft.com/office/powerpoint/2010/main" val="1556341767"/>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blip>
          <a:srcRect/>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26F7B7-AF2A-4967-B4BE-E68C9D301C85}"/>
              </a:ext>
            </a:extLst>
          </p:cNvPr>
          <p:cNvSpPr txBox="1"/>
          <p:nvPr/>
        </p:nvSpPr>
        <p:spPr>
          <a:xfrm>
            <a:off x="960782" y="817148"/>
            <a:ext cx="10270435" cy="1077218"/>
          </a:xfrm>
          <a:prstGeom prst="rect">
            <a:avLst/>
          </a:prstGeom>
          <a:solidFill>
            <a:srgbClr val="00B0F0"/>
          </a:solidFill>
        </p:spPr>
        <p:txBody>
          <a:bodyPr wrap="square">
            <a:spAutoFit/>
          </a:bodyPr>
          <a:lstStyle/>
          <a:p>
            <a:pPr marR="36195" algn="just">
              <a:tabLst>
                <a:tab pos="5372100" algn="l"/>
                <a:tab pos="5486400" algn="l"/>
                <a:tab pos="5943600" algn="l"/>
                <a:tab pos="6172200" algn="l"/>
              </a:tabLst>
            </a:pPr>
            <a:r>
              <a:rPr lang="en-US" sz="3200" err="1">
                <a:effectLst/>
                <a:latin typeface="Times New Roman" panose="02020603050405020304" pitchFamily="18" charset="0"/>
                <a:ea typeface="Times New Roman" panose="02020603050405020304" pitchFamily="18" charset="0"/>
              </a:rPr>
              <a:t>Chế</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độ</a:t>
            </a:r>
            <a:r>
              <a:rPr lang="en-US" sz="3200">
                <a:effectLst/>
                <a:latin typeface="Times New Roman" panose="02020603050405020304" pitchFamily="18" charset="0"/>
                <a:ea typeface="Times New Roman" panose="02020603050405020304" pitchFamily="18" charset="0"/>
              </a:rPr>
              <a:t> PK ở </a:t>
            </a:r>
            <a:r>
              <a:rPr lang="en-US" sz="3200" err="1">
                <a:effectLst/>
                <a:latin typeface="Times New Roman" panose="02020603050405020304" pitchFamily="18" charset="0"/>
                <a:ea typeface="Times New Roman" panose="02020603050405020304" pitchFamily="18" charset="0"/>
              </a:rPr>
              <a:t>châu</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Âu</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tồn</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tại</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trong</a:t>
            </a:r>
            <a:r>
              <a:rPr lang="en-US" sz="3200">
                <a:effectLst/>
                <a:latin typeface="Times New Roman" panose="02020603050405020304" pitchFamily="18" charset="0"/>
                <a:ea typeface="Times New Roman" panose="02020603050405020304" pitchFamily="18" charset="0"/>
              </a:rPr>
              <a:t> bao </a:t>
            </a:r>
            <a:r>
              <a:rPr lang="en-US" sz="3200" err="1">
                <a:effectLst/>
                <a:latin typeface="Times New Roman" panose="02020603050405020304" pitchFamily="18" charset="0"/>
                <a:ea typeface="Times New Roman" panose="02020603050405020304" pitchFamily="18" charset="0"/>
              </a:rPr>
              <a:t>lâu</a:t>
            </a:r>
            <a:r>
              <a:rPr lang="en-US" sz="3200">
                <a:effectLst/>
                <a:latin typeface="Times New Roman" panose="02020603050405020304" pitchFamily="18" charset="0"/>
                <a:ea typeface="Times New Roman" panose="02020603050405020304" pitchFamily="18" charset="0"/>
              </a:rPr>
              <a:t> ? </a:t>
            </a:r>
            <a:r>
              <a:rPr lang="en-US" sz="3200" err="1">
                <a:effectLst/>
                <a:latin typeface="Times New Roman" panose="02020603050405020304" pitchFamily="18" charset="0"/>
                <a:ea typeface="Times New Roman" panose="02020603050405020304" pitchFamily="18" charset="0"/>
              </a:rPr>
              <a:t>Đến</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thế</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kỉ</a:t>
            </a:r>
            <a:r>
              <a:rPr lang="en-US" sz="3200">
                <a:effectLst/>
                <a:latin typeface="Times New Roman" panose="02020603050405020304" pitchFamily="18" charset="0"/>
                <a:ea typeface="Times New Roman" panose="02020603050405020304" pitchFamily="18" charset="0"/>
              </a:rPr>
              <a:t> XV </a:t>
            </a:r>
            <a:r>
              <a:rPr lang="en-US" sz="3200" err="1">
                <a:effectLst/>
                <a:latin typeface="Times New Roman" panose="02020603050405020304" pitchFamily="18" charset="0"/>
                <a:ea typeface="Times New Roman" panose="02020603050405020304" pitchFamily="18" charset="0"/>
              </a:rPr>
              <a:t>nó</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đã</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bộc</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lộ</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những</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hạn</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chế</a:t>
            </a:r>
            <a:r>
              <a:rPr lang="en-US" sz="3200">
                <a:effectLst/>
                <a:latin typeface="Times New Roman" panose="02020603050405020304" pitchFamily="18" charset="0"/>
                <a:ea typeface="Times New Roman" panose="02020603050405020304" pitchFamily="18" charset="0"/>
              </a:rPr>
              <a:t> </a:t>
            </a:r>
            <a:r>
              <a:rPr lang="en-US" sz="3200" err="1">
                <a:effectLst/>
                <a:latin typeface="Times New Roman" panose="02020603050405020304" pitchFamily="18" charset="0"/>
                <a:ea typeface="Times New Roman" panose="02020603050405020304" pitchFamily="18" charset="0"/>
              </a:rPr>
              <a:t>nào</a:t>
            </a:r>
            <a:r>
              <a:rPr lang="en-US" sz="3200">
                <a:effectLst/>
                <a:latin typeface="Times New Roman" panose="02020603050405020304" pitchFamily="18" charset="0"/>
                <a:ea typeface="Times New Roman" panose="02020603050405020304" pitchFamily="18" charset="0"/>
              </a:rPr>
              <a:t> ?</a:t>
            </a:r>
          </a:p>
        </p:txBody>
      </p:sp>
      <p:sp>
        <p:nvSpPr>
          <p:cNvPr id="7" name="TextBox 6">
            <a:extLst>
              <a:ext uri="{FF2B5EF4-FFF2-40B4-BE49-F238E27FC236}">
                <a16:creationId xmlns:a16="http://schemas.microsoft.com/office/drawing/2014/main" id="{74B237EC-57BB-4844-AAFE-2D6A507B03E1}"/>
              </a:ext>
            </a:extLst>
          </p:cNvPr>
          <p:cNvSpPr txBox="1"/>
          <p:nvPr/>
        </p:nvSpPr>
        <p:spPr>
          <a:xfrm>
            <a:off x="1086674" y="2455255"/>
            <a:ext cx="10025272" cy="3046988"/>
          </a:xfrm>
          <a:prstGeom prst="rect">
            <a:avLst/>
          </a:prstGeom>
          <a:solidFill>
            <a:schemeClr val="bg1"/>
          </a:solidFill>
        </p:spPr>
        <p:txBody>
          <a:bodyPr wrap="square">
            <a:spAutoFit/>
          </a:bodyPr>
          <a:lstStyle/>
          <a:p>
            <a:pPr algn="just"/>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suốt</a:t>
            </a:r>
            <a:r>
              <a:rPr lang="en-US" sz="3200" dirty="0">
                <a:effectLst/>
                <a:latin typeface="Times New Roman" panose="02020603050405020304" pitchFamily="18" charset="0"/>
                <a:ea typeface="Times New Roman" panose="02020603050405020304" pitchFamily="18" charset="0"/>
              </a:rPr>
              <a:t> 1000 </a:t>
            </a:r>
            <a:r>
              <a:rPr lang="en-US" sz="3200" dirty="0" err="1">
                <a:effectLst/>
                <a:latin typeface="Times New Roman" panose="02020603050405020304" pitchFamily="18" charset="0"/>
                <a:ea typeface="Times New Roman" panose="02020603050405020304" pitchFamily="18" charset="0"/>
              </a:rPr>
              <a:t>năm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đêm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trường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trung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cổ</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chế</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rPr>
              <a:t> PK </a:t>
            </a:r>
            <a:r>
              <a:rPr lang="en-US" sz="3200" dirty="0" err="1">
                <a:effectLst/>
                <a:latin typeface="Times New Roman" panose="02020603050405020304" pitchFamily="18" charset="0"/>
                <a:ea typeface="Times New Roman" panose="02020603050405020304" pitchFamily="18" charset="0"/>
              </a:rPr>
              <a:t>đã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kìm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hãm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phát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triển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hội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hội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chỉ</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trường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học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để</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đào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tạo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giáo</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sĩ</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di </a:t>
            </a:r>
            <a:r>
              <a:rPr lang="en-US" sz="3200" dirty="0" err="1">
                <a:effectLst/>
                <a:latin typeface="Times New Roman" panose="02020603050405020304" pitchFamily="18" charset="0"/>
                <a:ea typeface="Times New Roman" panose="02020603050405020304" pitchFamily="18" charset="0"/>
              </a:rPr>
              <a:t>sản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nền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hóa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cổ</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bị</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phá</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hủy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toàn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trừ</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thờ</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viện</a:t>
            </a:r>
            <a:r>
              <a:rPr lang="en-US" sz="3200" dirty="0">
                <a:effectLst/>
                <a:latin typeface="Times New Roman" panose="02020603050405020304" pitchFamily="18" charset="0"/>
                <a:ea typeface="Times New Roman" panose="02020603050405020304" pitchFamily="18" charset="0"/>
              </a:rPr>
              <a:t>. Do </a:t>
            </a:r>
            <a:r>
              <a:rPr lang="en-US" sz="3200" dirty="0" err="1">
                <a:effectLst/>
                <a:latin typeface="Times New Roman" panose="02020603050405020304" pitchFamily="18" charset="0"/>
                <a:ea typeface="Times New Roman" panose="02020603050405020304" pitchFamily="18" charset="0"/>
              </a:rPr>
              <a:t>đó</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cấp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sản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đấu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tranh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chống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ràng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buộc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tư</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tưởng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phong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kiến</a:t>
            </a:r>
            <a:r>
              <a:rPr lang="en-US" sz="3200" dirty="0">
                <a:effectLst/>
                <a:latin typeface="Times New Roman" panose="02020603050405020304" pitchFamily="18" charset="0"/>
                <a:ea typeface="Times New Roman" panose="02020603050405020304" pitchFamily="18" charset="0"/>
              </a:rPr>
              <a:t>.</a:t>
            </a:r>
          </a:p>
        </p:txBody>
      </p:sp>
      <p:sp>
        <p:nvSpPr>
          <p:cNvPr id="2" name="Date Placeholder 1">
            <a:extLst>
              <a:ext uri="{FF2B5EF4-FFF2-40B4-BE49-F238E27FC236}">
                <a16:creationId xmlns:a16="http://schemas.microsoft.com/office/drawing/2014/main" id="{326387EC-A3D2-0E71-2A41-17A5F515D600}"/>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B8750217-65A4-2480-C4F6-C4BE579D3255}"/>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AE59CC55-BE77-031F-420B-6D15B62358B2}"/>
              </a:ext>
            </a:extLst>
          </p:cNvPr>
          <p:cNvSpPr>
            <a:spLocks noGrp="1"/>
          </p:cNvSpPr>
          <p:nvPr>
            <p:ph type="sldNum" sz="quarter" idx="12"/>
          </p:nvPr>
        </p:nvSpPr>
        <p:spPr/>
        <p:txBody>
          <a:bodyPr/>
          <a:lstStyle/>
          <a:p>
            <a:fld id="{5267D355-73AE-A046-A95D-26D8057A1AC3}" type="slidenum">
              <a:rPr lang="en-VN" smtClean="0"/>
              <a:t>16</a:t>
            </a:fld>
            <a:endParaRPr lang="en-VN"/>
          </a:p>
        </p:txBody>
      </p:sp>
    </p:spTree>
    <p:custDataLst>
      <p:tags r:id="rId1"/>
    </p:custDataLst>
    <p:extLst>
      <p:ext uri="{BB962C8B-B14F-4D97-AF65-F5344CB8AC3E}">
        <p14:creationId xmlns:p14="http://schemas.microsoft.com/office/powerpoint/2010/main" val="2617387185"/>
      </p:ext>
    </p:extLst>
  </p:cSld>
  <p:clrMapOvr>
    <a:masterClrMapping/>
  </p:clrMapOvr>
  <mc:AlternateContent xmlns:mc="http://schemas.openxmlformats.org/markup-compatibility/2006" xmlns:p14="http://schemas.microsoft.com/office/powerpoint/2010/main">
    <mc:Choice Requires="p14">
      <p:transition spd="slow" p14:dur="2000" advTm="9371"/>
    </mc:Choice>
    <mc:Fallback xmlns="">
      <p:transition spd="slow" advTm="93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72A4EA-E6DD-4B78-7028-7D5217C8E590}"/>
              </a:ext>
            </a:extLst>
          </p:cNvPr>
          <p:cNvSpPr txBox="1"/>
          <p:nvPr/>
        </p:nvSpPr>
        <p:spPr>
          <a:xfrm>
            <a:off x="1598639" y="208100"/>
            <a:ext cx="9310181"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3" name="Rectangle 2">
            <a:extLst>
              <a:ext uri="{FF2B5EF4-FFF2-40B4-BE49-F238E27FC236}">
                <a16:creationId xmlns:a16="http://schemas.microsoft.com/office/drawing/2014/main" id="{C2A96521-327C-F97A-CB4C-291028ACB4C2}"/>
              </a:ext>
            </a:extLst>
          </p:cNvPr>
          <p:cNvSpPr/>
          <p:nvPr/>
        </p:nvSpPr>
        <p:spPr>
          <a:xfrm>
            <a:off x="474562" y="1259277"/>
            <a:ext cx="11541859" cy="523220"/>
          </a:xfrm>
          <a:prstGeom prst="rect">
            <a:avLst/>
          </a:prstGeom>
        </p:spPr>
        <p:txBody>
          <a:bodyPr wrap="square">
            <a:spAutoFit/>
          </a:bodyPr>
          <a:lstStyle/>
          <a:p>
            <a:pPr indent="-1905" algn="just"/>
            <a:r>
              <a:rPr lang="vi-VN" sz="2800" b="1">
                <a:latin typeface="Times New Roman" panose="02020603050405020304" pitchFamily="18" charset="0"/>
                <a:ea typeface="Times New Roman" panose="02020603050405020304" pitchFamily="18" charset="0"/>
              </a:rPr>
              <a:t>1.Những biến đổi về kinh tế- xã hội Tây Âu từ thế kỉ XIII đầu thế kỉ XVI</a:t>
            </a:r>
            <a:endParaRPr lang="en-VN" sz="2800" b="1">
              <a:effectLst/>
              <a:latin typeface="Times New Roman" panose="02020603050405020304" pitchFamily="18" charset="0"/>
              <a:ea typeface="Times New Roman" panose="02020603050405020304" pitchFamily="18" charset="0"/>
            </a:endParaRPr>
          </a:p>
        </p:txBody>
      </p:sp>
      <p:sp>
        <p:nvSpPr>
          <p:cNvPr id="5" name="Right Arrow 6">
            <a:extLst>
              <a:ext uri="{FF2B5EF4-FFF2-40B4-BE49-F238E27FC236}">
                <a16:creationId xmlns:a16="http://schemas.microsoft.com/office/drawing/2014/main" id="{531AA713-2FD1-B536-25B9-6C9AD4E62EDE}"/>
              </a:ext>
            </a:extLst>
          </p:cNvPr>
          <p:cNvSpPr/>
          <p:nvPr/>
        </p:nvSpPr>
        <p:spPr>
          <a:xfrm>
            <a:off x="522194" y="5601842"/>
            <a:ext cx="1076445" cy="34724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6" name="Rectangle 5">
            <a:extLst>
              <a:ext uri="{FF2B5EF4-FFF2-40B4-BE49-F238E27FC236}">
                <a16:creationId xmlns:a16="http://schemas.microsoft.com/office/drawing/2014/main" id="{E335D2B9-A366-5732-A3C6-41B6BA17FF1E}"/>
              </a:ext>
            </a:extLst>
          </p:cNvPr>
          <p:cNvSpPr/>
          <p:nvPr/>
        </p:nvSpPr>
        <p:spPr>
          <a:xfrm>
            <a:off x="2031550" y="5275573"/>
            <a:ext cx="6327415" cy="954107"/>
          </a:xfrm>
          <a:prstGeom prst="rect">
            <a:avLst/>
          </a:prstGeom>
          <a:solidFill>
            <a:schemeClr val="accent2"/>
          </a:solidFill>
        </p:spPr>
        <p:txBody>
          <a:bodyPr wrap="square">
            <a:spAutoFit/>
          </a:bodyPr>
          <a:lstStyle/>
          <a:p>
            <a:pPr indent="-1905" algn="just"/>
            <a:r>
              <a:rPr lang="vi-VN" sz="2800">
                <a:latin typeface="Times New Roman" panose="02020603050405020304" pitchFamily="18" charset="0"/>
                <a:ea typeface="Times New Roman" panose="02020603050405020304" pitchFamily="18" charset="0"/>
              </a:rPr>
              <a:t>- Giai cấp tư sản đứng lên đấu </a:t>
            </a:r>
            <a:r>
              <a:rPr lang="en-US" sz="2800">
                <a:latin typeface="Times New Roman" panose="02020603050405020304" pitchFamily="18" charset="0"/>
                <a:ea typeface="Times New Roman" panose="02020603050405020304" pitchFamily="18" charset="0"/>
              </a:rPr>
              <a:t>t</a:t>
            </a:r>
            <a:r>
              <a:rPr lang="vi-VN" sz="2800">
                <a:latin typeface="Times New Roman" panose="02020603050405020304" pitchFamily="18" charset="0"/>
                <a:ea typeface="Times New Roman" panose="02020603050405020304" pitchFamily="18" charset="0"/>
              </a:rPr>
              <a:t>ranh chống lại tư tưởng lỗi thời của phong kiến</a:t>
            </a:r>
            <a:endParaRPr lang="en-VN" sz="2800">
              <a:effectLst/>
              <a:latin typeface="Times New Roman" panose="02020603050405020304" pitchFamily="18" charset="0"/>
              <a:ea typeface="Times New Roman" panose="02020603050405020304" pitchFamily="18" charset="0"/>
            </a:endParaRPr>
          </a:p>
        </p:txBody>
      </p:sp>
      <p:sp>
        <p:nvSpPr>
          <p:cNvPr id="9" name="Thought Bubble: Cloud 12">
            <a:extLst>
              <a:ext uri="{FF2B5EF4-FFF2-40B4-BE49-F238E27FC236}">
                <a16:creationId xmlns:a16="http://schemas.microsoft.com/office/drawing/2014/main" id="{500C2F77-8E28-A26D-BB8B-65909F0EFAB4}"/>
              </a:ext>
            </a:extLst>
          </p:cNvPr>
          <p:cNvSpPr/>
          <p:nvPr/>
        </p:nvSpPr>
        <p:spPr>
          <a:xfrm>
            <a:off x="6943850" y="1885879"/>
            <a:ext cx="5638069" cy="2583518"/>
          </a:xfrm>
          <a:prstGeom prst="cloudCallout">
            <a:avLst>
              <a:gd name="adj1" fmla="val -25534"/>
              <a:gd name="adj2" fmla="val 760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mj-lt"/>
              </a:rPr>
              <a:t>Giải thích vì sao giai cấp tư sản đứng lên đấu tranh chống giai cấp quý tộc phong kiến</a:t>
            </a:r>
          </a:p>
        </p:txBody>
      </p:sp>
      <p:sp>
        <p:nvSpPr>
          <p:cNvPr id="11" name="TextBox 10">
            <a:extLst>
              <a:ext uri="{FF2B5EF4-FFF2-40B4-BE49-F238E27FC236}">
                <a16:creationId xmlns:a16="http://schemas.microsoft.com/office/drawing/2014/main" id="{23AFD238-C0C2-FF0E-581E-B8AADD2D511E}"/>
              </a:ext>
            </a:extLst>
          </p:cNvPr>
          <p:cNvSpPr txBox="1"/>
          <p:nvPr/>
        </p:nvSpPr>
        <p:spPr>
          <a:xfrm>
            <a:off x="602714" y="2129361"/>
            <a:ext cx="6152320" cy="310854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alt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Chế độ phong kiến kìm hãm, vùi dập các giá trị văn hóa.</a:t>
            </a:r>
          </a:p>
          <a:p>
            <a:pPr marL="457200" marR="0" lvl="0" indent="-457200" algn="just" defTabSz="457200" rtl="0" eaLnBrk="1" fontAlgn="auto" latinLnBrk="0" hangingPunct="1">
              <a:lnSpc>
                <a:spcPct val="100000"/>
              </a:lnSpc>
              <a:spcBef>
                <a:spcPts val="0"/>
              </a:spcBef>
              <a:spcAft>
                <a:spcPts val="0"/>
              </a:spcAft>
              <a:buClrTx/>
              <a:buSz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vi-VN" alt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Giai cấp tư sản có thế lực về kinh tế nhưng không có đ</a:t>
            </a:r>
            <a:r>
              <a:rPr lang="en-US" altLang="en-US" sz="2800" dirty="0" err="1">
                <a:latin typeface="Times New Roman" panose="02020603050405020304" pitchFamily="18" charset="0"/>
                <a:cs typeface="Times New Roman" panose="02020603050405020304" pitchFamily="18" charset="0"/>
              </a:rPr>
              <a:t>ịa</a:t>
            </a:r>
            <a:r>
              <a:rPr kumimoji="0" lang="vi-VN" alt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vị chính trị, xã hội.</a:t>
            </a:r>
            <a:endParaRPr kumimoji="0" lang="en-US" alt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457200" marR="0" lvl="0" indent="-457200" algn="just" defTabSz="457200" rtl="0" eaLnBrk="1" fontAlgn="auto" latinLnBrk="0" hangingPunct="1">
              <a:lnSpc>
                <a:spcPct val="100000"/>
              </a:lnSpc>
              <a:spcBef>
                <a:spcPts val="0"/>
              </a:spcBef>
              <a:spcAft>
                <a:spcPts val="0"/>
              </a:spcAft>
              <a:buClrTx/>
              <a:buSz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sz="2800" dirty="0" err="1">
                <a:latin typeface="Times New Roman" panose="02020603050405020304" pitchFamily="18" charset="0"/>
                <a:cs typeface="Times New Roman" panose="02020603050405020304" pitchFamily="18" charset="0"/>
              </a:rPr>
              <a:t>Họ</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muốn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tiếp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hóa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Cổ</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đại</a:t>
            </a:r>
            <a:endParaRPr kumimoji="0" lang="vi-VN" alt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39EB8648-F492-9666-FF0C-17ADBBBAC282}"/>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03DDB495-1ECF-8668-5996-A098AC44E8D6}"/>
              </a:ext>
            </a:extLst>
          </p:cNvPr>
          <p:cNvSpPr>
            <a:spLocks noGrp="1"/>
          </p:cNvSpPr>
          <p:nvPr>
            <p:ph type="ftr" sz="quarter" idx="11"/>
          </p:nvPr>
        </p:nvSpPr>
        <p:spPr/>
        <p:txBody>
          <a:bodyPr/>
          <a:lstStyle/>
          <a:p>
            <a:r>
              <a:rPr lang="en-US"/>
              <a:t>cánh diều                                                                                                      0919574295</a:t>
            </a:r>
            <a:endParaRPr lang="en-VN"/>
          </a:p>
        </p:txBody>
      </p:sp>
      <p:sp>
        <p:nvSpPr>
          <p:cNvPr id="7" name="Slide Number Placeholder 6">
            <a:extLst>
              <a:ext uri="{FF2B5EF4-FFF2-40B4-BE49-F238E27FC236}">
                <a16:creationId xmlns:a16="http://schemas.microsoft.com/office/drawing/2014/main" id="{3EEE1AB0-56ED-1245-02FD-9D7C234B4A05}"/>
              </a:ext>
            </a:extLst>
          </p:cNvPr>
          <p:cNvSpPr>
            <a:spLocks noGrp="1"/>
          </p:cNvSpPr>
          <p:nvPr>
            <p:ph type="sldNum" sz="quarter" idx="12"/>
          </p:nvPr>
        </p:nvSpPr>
        <p:spPr/>
        <p:txBody>
          <a:bodyPr/>
          <a:lstStyle/>
          <a:p>
            <a:fld id="{5267D355-73AE-A046-A95D-26D8057A1AC3}" type="slidenum">
              <a:rPr lang="en-VN" smtClean="0"/>
              <a:t>17</a:t>
            </a:fld>
            <a:endParaRPr lang="en-VN"/>
          </a:p>
        </p:txBody>
      </p:sp>
    </p:spTree>
    <p:extLst>
      <p:ext uri="{BB962C8B-B14F-4D97-AF65-F5344CB8AC3E}">
        <p14:creationId xmlns:p14="http://schemas.microsoft.com/office/powerpoint/2010/main" val="3236205497"/>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5" name="Hình ảnh 4">
            <a:extLst>
              <a:ext uri="{FF2B5EF4-FFF2-40B4-BE49-F238E27FC236}">
                <a16:creationId xmlns:a16="http://schemas.microsoft.com/office/drawing/2014/main" id="{E33F0D25-8F89-4D26-9FAD-5B6635E24A65}"/>
              </a:ext>
            </a:extLst>
          </p:cNvPr>
          <p:cNvPicPr>
            <a:picLocks noChangeAspect="1"/>
          </p:cNvPicPr>
          <p:nvPr/>
        </p:nvPicPr>
        <p:blipFill>
          <a:blip r:embed="rId4"/>
          <a:stretch>
            <a:fillRect/>
          </a:stretch>
        </p:blipFill>
        <p:spPr>
          <a:xfrm>
            <a:off x="6115888" y="677937"/>
            <a:ext cx="5915026" cy="5502123"/>
          </a:xfrm>
          <a:prstGeom prst="rect">
            <a:avLst/>
          </a:prstGeom>
        </p:spPr>
      </p:pic>
      <p:sp>
        <p:nvSpPr>
          <p:cNvPr id="6" name="AutoShape 12">
            <a:extLst>
              <a:ext uri="{FF2B5EF4-FFF2-40B4-BE49-F238E27FC236}">
                <a16:creationId xmlns:a16="http://schemas.microsoft.com/office/drawing/2014/main" id="{3DF4C635-2892-44E0-9F8D-66DFA32D231E}"/>
              </a:ext>
            </a:extLst>
          </p:cNvPr>
          <p:cNvSpPr>
            <a:spLocks noChangeArrowheads="1"/>
          </p:cNvSpPr>
          <p:nvPr/>
        </p:nvSpPr>
        <p:spPr bwMode="auto">
          <a:xfrm>
            <a:off x="524933" y="433298"/>
            <a:ext cx="5279391" cy="1817395"/>
          </a:xfrm>
          <a:prstGeom prst="wedgeRoundRectCallout">
            <a:avLst>
              <a:gd name="adj1" fmla="val 115372"/>
              <a:gd name="adj2" fmla="val 89239"/>
              <a:gd name="adj3" fmla="val 16667"/>
            </a:avLst>
          </a:prstGeom>
          <a:ln/>
        </p:spPr>
        <p:style>
          <a:lnRef idx="1">
            <a:schemeClr val="accent3"/>
          </a:lnRef>
          <a:fillRef idx="2">
            <a:schemeClr val="accent3"/>
          </a:fillRef>
          <a:effectRef idx="1">
            <a:schemeClr val="accent3"/>
          </a:effectRef>
          <a:fontRef idx="minor">
            <a:schemeClr val="dk1"/>
          </a:fontRef>
        </p:style>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khoa.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hóa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khởi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8" name="Picture 2">
            <a:extLst>
              <a:ext uri="{FF2B5EF4-FFF2-40B4-BE49-F238E27FC236}">
                <a16:creationId xmlns:a16="http://schemas.microsoft.com/office/drawing/2014/main" id="{72992CA3-AE50-417C-A625-02849638B34E}"/>
              </a:ext>
            </a:extLst>
          </p:cNvPr>
          <p:cNvPicPr>
            <a:picLocks noChangeAspect="1" noChangeArrowheads="1"/>
          </p:cNvPicPr>
          <p:nvPr/>
        </p:nvPicPr>
        <p:blipFill>
          <a:blip r:embed="rId5" cstate="print"/>
          <a:srcRect/>
          <a:stretch>
            <a:fillRect/>
          </a:stretch>
        </p:blipFill>
        <p:spPr bwMode="auto">
          <a:xfrm>
            <a:off x="0" y="3572932"/>
            <a:ext cx="3615774" cy="3122702"/>
          </a:xfrm>
          <a:prstGeom prst="rect">
            <a:avLst/>
          </a:prstGeom>
          <a:noFill/>
          <a:ln w="9525">
            <a:noFill/>
            <a:round/>
            <a:headEnd/>
            <a:tailEnd/>
          </a:ln>
        </p:spPr>
      </p:pic>
      <p:pic>
        <p:nvPicPr>
          <p:cNvPr id="3" name="Picture 2">
            <a:extLst>
              <a:ext uri="{FF2B5EF4-FFF2-40B4-BE49-F238E27FC236}">
                <a16:creationId xmlns:a16="http://schemas.microsoft.com/office/drawing/2014/main" id="{E816E770-8CE6-B143-286A-212B63AF23A5}"/>
              </a:ext>
            </a:extLst>
          </p:cNvPr>
          <p:cNvPicPr>
            <a:picLocks noChangeAspect="1"/>
          </p:cNvPicPr>
          <p:nvPr/>
        </p:nvPicPr>
        <p:blipFill>
          <a:blip r:embed="rId6"/>
          <a:stretch>
            <a:fillRect/>
          </a:stretch>
        </p:blipFill>
        <p:spPr>
          <a:xfrm>
            <a:off x="3434646" y="3551765"/>
            <a:ext cx="3270936" cy="3143869"/>
          </a:xfrm>
          <a:prstGeom prst="rect">
            <a:avLst/>
          </a:prstGeom>
        </p:spPr>
      </p:pic>
      <p:sp>
        <p:nvSpPr>
          <p:cNvPr id="2" name="Date Placeholder 1">
            <a:extLst>
              <a:ext uri="{FF2B5EF4-FFF2-40B4-BE49-F238E27FC236}">
                <a16:creationId xmlns:a16="http://schemas.microsoft.com/office/drawing/2014/main" id="{AC429867-9A7F-950C-AAA4-7B86CDA6D941}"/>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14377AC7-9EAE-CEA7-B674-7786BBC35488}"/>
              </a:ext>
            </a:extLst>
          </p:cNvPr>
          <p:cNvSpPr>
            <a:spLocks noGrp="1"/>
          </p:cNvSpPr>
          <p:nvPr>
            <p:ph type="ftr" sz="quarter" idx="11"/>
          </p:nvPr>
        </p:nvSpPr>
        <p:spPr/>
        <p:txBody>
          <a:bodyPr/>
          <a:lstStyle/>
          <a:p>
            <a:r>
              <a:rPr lang="en-US"/>
              <a:t>cánh diều                                                                                                      0919574295</a:t>
            </a:r>
            <a:endParaRPr lang="en-VN"/>
          </a:p>
        </p:txBody>
      </p:sp>
      <p:sp>
        <p:nvSpPr>
          <p:cNvPr id="7" name="Slide Number Placeholder 6">
            <a:extLst>
              <a:ext uri="{FF2B5EF4-FFF2-40B4-BE49-F238E27FC236}">
                <a16:creationId xmlns:a16="http://schemas.microsoft.com/office/drawing/2014/main" id="{2619A63E-3B48-1E36-BD7F-1A26B5C4EC7D}"/>
              </a:ext>
            </a:extLst>
          </p:cNvPr>
          <p:cNvSpPr>
            <a:spLocks noGrp="1"/>
          </p:cNvSpPr>
          <p:nvPr>
            <p:ph type="sldNum" sz="quarter" idx="12"/>
          </p:nvPr>
        </p:nvSpPr>
        <p:spPr/>
        <p:txBody>
          <a:bodyPr/>
          <a:lstStyle/>
          <a:p>
            <a:fld id="{5267D355-73AE-A046-A95D-26D8057A1AC3}" type="slidenum">
              <a:rPr lang="en-VN" smtClean="0"/>
              <a:t>18</a:t>
            </a:fld>
            <a:endParaRPr lang="en-VN"/>
          </a:p>
        </p:txBody>
      </p:sp>
    </p:spTree>
    <p:custDataLst>
      <p:tags r:id="rId1"/>
    </p:custDataLst>
    <p:extLst>
      <p:ext uri="{BB962C8B-B14F-4D97-AF65-F5344CB8AC3E}">
        <p14:creationId xmlns:p14="http://schemas.microsoft.com/office/powerpoint/2010/main" val="1765194048"/>
      </p:ext>
    </p:extLst>
  </p:cSld>
  <p:clrMapOvr>
    <a:masterClrMapping/>
  </p:clrMapOvr>
  <mc:AlternateContent xmlns:mc="http://schemas.openxmlformats.org/markup-compatibility/2006" xmlns:p14="http://schemas.microsoft.com/office/powerpoint/2010/main">
    <mc:Choice Requires="p14">
      <p:transition spd="slow" p14:dur="2000" advTm="110424"/>
    </mc:Choice>
    <mc:Fallback xmlns="">
      <p:transition spd="slow" advTm="1104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72A4EA-E6DD-4B78-7028-7D5217C8E590}"/>
              </a:ext>
            </a:extLst>
          </p:cNvPr>
          <p:cNvSpPr txBox="1"/>
          <p:nvPr/>
        </p:nvSpPr>
        <p:spPr>
          <a:xfrm>
            <a:off x="1631896" y="289741"/>
            <a:ext cx="9369816"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pic>
        <p:nvPicPr>
          <p:cNvPr id="6" name="Picture 2" descr="Hình ảnh Thảo Luận Làm Việc Cùng Nhau đối Tác đồng Nghiệp, Làm, Nhóm Làm  Việc, Công Việc miễn phí tải tập tin PNG PSDComment và Vector">
            <a:extLst>
              <a:ext uri="{FF2B5EF4-FFF2-40B4-BE49-F238E27FC236}">
                <a16:creationId xmlns:a16="http://schemas.microsoft.com/office/drawing/2014/main" id="{1D7FADCE-B8B0-C3A9-139D-CCC47812D9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365" y="2811780"/>
            <a:ext cx="1813560" cy="1234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8B65909-7DE0-D196-2FDA-954A381A419F}"/>
              </a:ext>
            </a:extLst>
          </p:cNvPr>
          <p:cNvSpPr txBox="1"/>
          <p:nvPr/>
        </p:nvSpPr>
        <p:spPr>
          <a:xfrm>
            <a:off x="3775690" y="1918264"/>
            <a:ext cx="5291766"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accent1"/>
            </a:solidFill>
          </a:ln>
        </p:spPr>
        <p:txBody>
          <a:bodyPr wrap="square" rtlCol="0">
            <a:spAutoFit/>
          </a:bodyPr>
          <a:lstStyle/>
          <a:p>
            <a:pPr algn="just"/>
            <a:r>
              <a:rPr lang="en-US" sz="2800">
                <a:latin typeface="Times New Roman" panose="02020603050405020304" pitchFamily="18" charset="0"/>
                <a:cs typeface="Times New Roman" panose="02020603050405020304" pitchFamily="18" charset="0"/>
              </a:rPr>
              <a:t>1. </a:t>
            </a: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hiểu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nào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Phong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trào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văn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hóa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phục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hưng</a:t>
            </a:r>
            <a:r>
              <a:rPr lang="en-US" sz="280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3FFADE3D-11EF-B1C5-EF6F-49F04FF84A92}"/>
              </a:ext>
            </a:extLst>
          </p:cNvPr>
          <p:cNvSpPr txBox="1"/>
          <p:nvPr/>
        </p:nvSpPr>
        <p:spPr>
          <a:xfrm>
            <a:off x="3874364" y="3242506"/>
            <a:ext cx="5193092"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2. </a:t>
            </a:r>
            <a:r>
              <a:rPr lang="en-US" sz="2800" err="1">
                <a:latin typeface="Times New Roman" panose="02020603050405020304" pitchFamily="18" charset="0"/>
                <a:cs typeface="Times New Roman" panose="02020603050405020304" pitchFamily="18" charset="0"/>
              </a:rPr>
              <a:t>Phong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trào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văn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hóa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phục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hưng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diễn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lĩnh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vực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nào</a:t>
            </a:r>
            <a:r>
              <a:rPr lang="en-US" sz="280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EE98190-B82D-EF51-E330-5874C2199575}"/>
              </a:ext>
            </a:extLst>
          </p:cNvPr>
          <p:cNvSpPr txBox="1"/>
          <p:nvPr/>
        </p:nvSpPr>
        <p:spPr>
          <a:xfrm>
            <a:off x="3775690" y="4686765"/>
            <a:ext cx="5291766" cy="95410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3. </a:t>
            </a:r>
            <a:r>
              <a:rPr lang="en-US" sz="2800" err="1">
                <a:latin typeface="Times New Roman" panose="02020603050405020304" pitchFamily="18" charset="0"/>
                <a:cs typeface="Times New Roman" panose="02020603050405020304" pitchFamily="18" charset="0"/>
              </a:rPr>
              <a:t>Trình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bày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tựu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tiêu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biểu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từng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lĩnh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vực</a:t>
            </a:r>
            <a:r>
              <a:rPr lang="en-US" sz="280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63AE50FF-3B1D-5565-49DB-B2D3E4C4AE11}"/>
              </a:ext>
            </a:extLst>
          </p:cNvPr>
          <p:cNvSpPr txBox="1"/>
          <p:nvPr/>
        </p:nvSpPr>
        <p:spPr>
          <a:xfrm>
            <a:off x="812011" y="1024909"/>
            <a:ext cx="10189701" cy="523220"/>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2. Những thành tựu tiêu biểu của phong trào Văn hoá Phục hưng </a:t>
            </a:r>
            <a:endParaRPr lang="en-US" sz="2800" b="1">
              <a:latin typeface="Times New Roman" panose="02020603050405020304" pitchFamily="18" charset="0"/>
              <a:cs typeface="Times New Roman" panose="02020603050405020304" pitchFamily="18" charset="0"/>
            </a:endParaRPr>
          </a:p>
        </p:txBody>
      </p:sp>
      <p:pic>
        <p:nvPicPr>
          <p:cNvPr id="10" name="Picture 9" descr="QUANIMAT">
            <a:extLst>
              <a:ext uri="{FF2B5EF4-FFF2-40B4-BE49-F238E27FC236}">
                <a16:creationId xmlns:a16="http://schemas.microsoft.com/office/drawing/2014/main" id="{B786F200-2F36-B555-DB63-3526A38CC91E}"/>
              </a:ext>
            </a:extLst>
          </p:cNvPr>
          <p:cNvPicPr>
            <a:picLocks noChangeAspect="1" noChangeArrowheads="1" noCrop="1"/>
          </p:cNvPicPr>
          <p:nvPr/>
        </p:nvPicPr>
        <p:blipFill>
          <a:blip r:embed="rId4" cstate="print"/>
          <a:srcRect/>
          <a:stretch>
            <a:fillRect/>
          </a:stretch>
        </p:blipFill>
        <p:spPr bwMode="auto">
          <a:xfrm>
            <a:off x="1445945" y="4196613"/>
            <a:ext cx="914400" cy="805070"/>
          </a:xfrm>
          <a:prstGeom prst="rect">
            <a:avLst/>
          </a:prstGeom>
          <a:noFill/>
          <a:ln w="9525">
            <a:noFill/>
            <a:miter lim="800000"/>
            <a:headEnd/>
            <a:tailEnd/>
          </a:ln>
        </p:spPr>
      </p:pic>
      <p:sp>
        <p:nvSpPr>
          <p:cNvPr id="2" name="Date Placeholder 1">
            <a:extLst>
              <a:ext uri="{FF2B5EF4-FFF2-40B4-BE49-F238E27FC236}">
                <a16:creationId xmlns:a16="http://schemas.microsoft.com/office/drawing/2014/main" id="{EA858EDC-1885-993A-3037-3AA3C7957744}"/>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3CEF7012-A7C9-54EE-B832-B47C6380769A}"/>
              </a:ext>
            </a:extLst>
          </p:cNvPr>
          <p:cNvSpPr>
            <a:spLocks noGrp="1"/>
          </p:cNvSpPr>
          <p:nvPr>
            <p:ph type="ftr" sz="quarter" idx="11"/>
          </p:nvPr>
        </p:nvSpPr>
        <p:spPr/>
        <p:txBody>
          <a:bodyPr/>
          <a:lstStyle/>
          <a:p>
            <a:r>
              <a:rPr lang="en-US"/>
              <a:t>cánh diều                                                                                                      0919574295</a:t>
            </a:r>
            <a:endParaRPr lang="en-VN"/>
          </a:p>
        </p:txBody>
      </p:sp>
      <p:sp>
        <p:nvSpPr>
          <p:cNvPr id="4" name="Slide Number Placeholder 3">
            <a:extLst>
              <a:ext uri="{FF2B5EF4-FFF2-40B4-BE49-F238E27FC236}">
                <a16:creationId xmlns:a16="http://schemas.microsoft.com/office/drawing/2014/main" id="{E1128625-8C75-2588-D27C-D0F35D85412C}"/>
              </a:ext>
            </a:extLst>
          </p:cNvPr>
          <p:cNvSpPr>
            <a:spLocks noGrp="1"/>
          </p:cNvSpPr>
          <p:nvPr>
            <p:ph type="sldNum" sz="quarter" idx="12"/>
          </p:nvPr>
        </p:nvSpPr>
        <p:spPr/>
        <p:txBody>
          <a:bodyPr/>
          <a:lstStyle/>
          <a:p>
            <a:fld id="{5267D355-73AE-A046-A95D-26D8057A1AC3}" type="slidenum">
              <a:rPr lang="en-VN" smtClean="0"/>
              <a:t>19</a:t>
            </a:fld>
            <a:endParaRPr lang="en-VN"/>
          </a:p>
        </p:txBody>
      </p:sp>
    </p:spTree>
    <p:extLst>
      <p:ext uri="{BB962C8B-B14F-4D97-AF65-F5344CB8AC3E}">
        <p14:creationId xmlns:p14="http://schemas.microsoft.com/office/powerpoint/2010/main" val="588830847"/>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1" y="347873"/>
            <a:ext cx="10522857" cy="2227943"/>
          </a:xfrm>
          <a:prstGeom prst="snip2DiagRect">
            <a:avLst/>
          </a:prstGeom>
          <a:solidFill>
            <a:srgbClr val="CCFF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err="1">
                <a:solidFill>
                  <a:schemeClr val="tx1"/>
                </a:solidFill>
              </a:rPr>
              <a:t>Câu</a:t>
            </a:r>
            <a:r>
              <a:rPr lang="en-US" sz="3200" b="1" u="sng">
                <a:solidFill>
                  <a:schemeClr val="tx1"/>
                </a:solidFill>
              </a:rPr>
              <a:t> </a:t>
            </a:r>
            <a:r>
              <a:rPr lang="en-US" sz="3200" b="1" u="sng" err="1">
                <a:solidFill>
                  <a:schemeClr val="tx1"/>
                </a:solidFill>
              </a:rPr>
              <a:t>hỏi</a:t>
            </a:r>
            <a:r>
              <a:rPr lang="en-US" sz="3200" b="1" u="sng">
                <a:solidFill>
                  <a:schemeClr val="tx1"/>
                </a:solidFill>
              </a:rPr>
              <a:t> 1</a:t>
            </a:r>
          </a:p>
          <a:p>
            <a:pPr algn="ctr"/>
            <a:r>
              <a:rPr lang="vi-VN" sz="3200" b="1">
                <a:solidFill>
                  <a:schemeClr val="tx1"/>
                </a:solidFill>
              </a:rPr>
              <a:t>Ai </a:t>
            </a:r>
            <a:r>
              <a:rPr lang="vi-VN" sz="3200" b="1" err="1">
                <a:solidFill>
                  <a:schemeClr val="tx1"/>
                </a:solidFill>
              </a:rPr>
              <a:t>là</a:t>
            </a:r>
            <a:r>
              <a:rPr lang="vi-VN" sz="3200" b="1">
                <a:solidFill>
                  <a:schemeClr val="tx1"/>
                </a:solidFill>
              </a:rPr>
              <a:t> </a:t>
            </a:r>
            <a:r>
              <a:rPr lang="vi-VN" sz="3200" b="1" err="1">
                <a:solidFill>
                  <a:schemeClr val="tx1"/>
                </a:solidFill>
              </a:rPr>
              <a:t>người</a:t>
            </a:r>
            <a:r>
              <a:rPr lang="vi-VN" sz="3200" b="1">
                <a:solidFill>
                  <a:schemeClr val="tx1"/>
                </a:solidFill>
              </a:rPr>
              <a:t> </a:t>
            </a:r>
            <a:r>
              <a:rPr lang="vi-VN" sz="3200" b="1" err="1">
                <a:solidFill>
                  <a:schemeClr val="tx1"/>
                </a:solidFill>
              </a:rPr>
              <a:t>đầu</a:t>
            </a:r>
            <a:r>
              <a:rPr lang="vi-VN" sz="3200" b="1">
                <a:solidFill>
                  <a:schemeClr val="tx1"/>
                </a:solidFill>
              </a:rPr>
              <a:t> tiên </a:t>
            </a:r>
            <a:r>
              <a:rPr lang="vi-VN" sz="3200" b="1" err="1">
                <a:solidFill>
                  <a:schemeClr val="tx1"/>
                </a:solidFill>
              </a:rPr>
              <a:t>tìm</a:t>
            </a:r>
            <a:r>
              <a:rPr lang="vi-VN" sz="3200" b="1">
                <a:solidFill>
                  <a:schemeClr val="tx1"/>
                </a:solidFill>
              </a:rPr>
              <a:t> ra châu </a:t>
            </a:r>
            <a:r>
              <a:rPr lang="vi-VN" sz="3200" b="1" err="1">
                <a:solidFill>
                  <a:schemeClr val="tx1"/>
                </a:solidFill>
              </a:rPr>
              <a:t>Mĩ</a:t>
            </a:r>
            <a:r>
              <a:rPr lang="vi-VN" sz="3200" b="1">
                <a:solidFill>
                  <a:schemeClr val="tx1"/>
                </a:solidFill>
              </a:rPr>
              <a:t>?</a:t>
            </a:r>
          </a:p>
          <a:p>
            <a:pPr algn="ctr"/>
            <a:endParaRPr lang="en-US" sz="3200" b="1">
              <a:solidFill>
                <a:schemeClr val="bg1"/>
              </a:solidFill>
            </a:endParaRPr>
          </a:p>
        </p:txBody>
      </p:sp>
      <p:sp>
        <p:nvSpPr>
          <p:cNvPr id="50" name="Snip Diagonal Corner Rectangle 49"/>
          <p:cNvSpPr/>
          <p:nvPr/>
        </p:nvSpPr>
        <p:spPr>
          <a:xfrm>
            <a:off x="834571" y="2899570"/>
            <a:ext cx="10522857" cy="2227943"/>
          </a:xfrm>
          <a:prstGeom prst="snip2Diag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chemeClr val="tx1"/>
                </a:solidFill>
                <a:latin typeface="Times New Roman" panose="02020603050405020304" pitchFamily="18" charset="0"/>
                <a:cs typeface="Times New Roman" panose="02020603050405020304" pitchFamily="18" charset="0"/>
              </a:rPr>
              <a:t>Cô-lôm-bô</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1700" y="5127513"/>
            <a:ext cx="2400300" cy="1468203"/>
          </a:xfrm>
          <a:prstGeom prst="rect">
            <a:avLst/>
          </a:prstGeom>
        </p:spPr>
      </p:pic>
      <p:sp>
        <p:nvSpPr>
          <p:cNvPr id="2" name="Date Placeholder 1">
            <a:extLst>
              <a:ext uri="{FF2B5EF4-FFF2-40B4-BE49-F238E27FC236}">
                <a16:creationId xmlns:a16="http://schemas.microsoft.com/office/drawing/2014/main" id="{4C6B7457-A4C9-5399-1634-6180396723B5}"/>
              </a:ext>
            </a:extLst>
          </p:cNvPr>
          <p:cNvSpPr>
            <a:spLocks noGrp="1"/>
          </p:cNvSpPr>
          <p:nvPr>
            <p:ph type="dt" sz="half" idx="10"/>
          </p:nvPr>
        </p:nvSpPr>
        <p:spPr/>
        <p:txBody>
          <a:bodyPr/>
          <a:lstStyle/>
          <a:p>
            <a:r>
              <a:rPr lang="en-US"/>
              <a:t>7/7/2022</a:t>
            </a:r>
          </a:p>
        </p:txBody>
      </p:sp>
      <p:sp>
        <p:nvSpPr>
          <p:cNvPr id="3" name="Footer Placeholder 2">
            <a:extLst>
              <a:ext uri="{FF2B5EF4-FFF2-40B4-BE49-F238E27FC236}">
                <a16:creationId xmlns:a16="http://schemas.microsoft.com/office/drawing/2014/main" id="{6A7DDD6B-BD5A-593F-74FB-C23E1CF2C59B}"/>
              </a:ext>
            </a:extLst>
          </p:cNvPr>
          <p:cNvSpPr>
            <a:spLocks noGrp="1"/>
          </p:cNvSpPr>
          <p:nvPr>
            <p:ph type="ftr" sz="quarter" idx="11"/>
          </p:nvPr>
        </p:nvSpPr>
        <p:spPr/>
        <p:txBody>
          <a:bodyPr/>
          <a:lstStyle/>
          <a:p>
            <a:r>
              <a:rPr lang="en-US"/>
              <a:t>cánh diều                                                                                                      0919574295</a:t>
            </a:r>
          </a:p>
        </p:txBody>
      </p:sp>
      <p:sp>
        <p:nvSpPr>
          <p:cNvPr id="4" name="Slide Number Placeholder 3">
            <a:extLst>
              <a:ext uri="{FF2B5EF4-FFF2-40B4-BE49-F238E27FC236}">
                <a16:creationId xmlns:a16="http://schemas.microsoft.com/office/drawing/2014/main" id="{C491B7DE-F42E-C461-D3A7-4C8A520DDEB1}"/>
              </a:ext>
            </a:extLst>
          </p:cNvPr>
          <p:cNvSpPr>
            <a:spLocks noGrp="1"/>
          </p:cNvSpPr>
          <p:nvPr>
            <p:ph type="sldNum" sz="quarter" idx="12"/>
          </p:nvPr>
        </p:nvSpPr>
        <p:spPr/>
        <p:txBody>
          <a:bodyPr/>
          <a:lstStyle/>
          <a:p>
            <a:fld id="{B8F674BA-2DE0-4D90-8561-25BA31F62F13}" type="slidenum">
              <a:rPr lang="en-US" smtClean="0"/>
              <a:t>2</a:t>
            </a:fld>
            <a:endParaRPr lang="en-US"/>
          </a:p>
        </p:txBody>
      </p:sp>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72A4EA-E6DD-4B78-7028-7D5217C8E590}"/>
              </a:ext>
            </a:extLst>
          </p:cNvPr>
          <p:cNvSpPr txBox="1"/>
          <p:nvPr/>
        </p:nvSpPr>
        <p:spPr>
          <a:xfrm>
            <a:off x="1831849" y="159498"/>
            <a:ext cx="8912616"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3" name="Thought Bubble: Cloud 2">
            <a:extLst>
              <a:ext uri="{FF2B5EF4-FFF2-40B4-BE49-F238E27FC236}">
                <a16:creationId xmlns:a16="http://schemas.microsoft.com/office/drawing/2014/main" id="{03AEB158-6C77-4ACA-74A6-05B6793B661A}"/>
              </a:ext>
            </a:extLst>
          </p:cNvPr>
          <p:cNvSpPr/>
          <p:nvPr/>
        </p:nvSpPr>
        <p:spPr>
          <a:xfrm>
            <a:off x="7702997" y="1168635"/>
            <a:ext cx="4701221" cy="2195687"/>
          </a:xfrm>
          <a:prstGeom prst="cloudCallout">
            <a:avLst>
              <a:gd name="adj1" fmla="val -25534"/>
              <a:gd name="adj2" fmla="val 76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hiểu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nào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Phong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trào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văn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hóa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phục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hưng</a:t>
            </a:r>
            <a:r>
              <a:rPr lang="en-US" sz="2800">
                <a:latin typeface="Times New Roman" panose="02020603050405020304" pitchFamily="18" charset="0"/>
                <a:cs typeface="Times New Roman" panose="02020603050405020304" pitchFamily="18" charset="0"/>
              </a:rPr>
              <a:t>”?</a:t>
            </a:r>
          </a:p>
        </p:txBody>
      </p:sp>
      <p:sp>
        <p:nvSpPr>
          <p:cNvPr id="4" name="Text Box 5">
            <a:extLst>
              <a:ext uri="{FF2B5EF4-FFF2-40B4-BE49-F238E27FC236}">
                <a16:creationId xmlns:a16="http://schemas.microsoft.com/office/drawing/2014/main" id="{45BF0470-0377-B600-EFA4-C231206651C9}"/>
              </a:ext>
            </a:extLst>
          </p:cNvPr>
          <p:cNvSpPr txBox="1">
            <a:spLocks noChangeArrowheads="1"/>
          </p:cNvSpPr>
          <p:nvPr/>
        </p:nvSpPr>
        <p:spPr bwMode="auto">
          <a:xfrm>
            <a:off x="508976" y="1431763"/>
            <a:ext cx="5920348" cy="993481"/>
          </a:xfrm>
          <a:prstGeom prst="rect">
            <a:avLst/>
          </a:prstGeom>
          <a:noFill/>
          <a:ln w="9525">
            <a:solidFill>
              <a:srgbClr val="3465A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31788">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Times New Roman" panose="02020603050405020304" pitchFamily="18" charset="0"/>
                <a:cs typeface="Segoe UI" panose="020B0502040204020203" pitchFamily="34"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Times New Roman" panose="02020603050405020304" pitchFamily="18" charset="0"/>
                <a:cs typeface="Segoe UI" panose="020B0502040204020203" pitchFamily="34"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Times New Roman" panose="02020603050405020304" pitchFamily="18" charset="0"/>
                <a:cs typeface="Segoe UI" panose="020B0502040204020203" pitchFamily="34"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Times New Roman" panose="02020603050405020304" pitchFamily="18" charset="0"/>
                <a:cs typeface="Segoe UI" panose="020B0502040204020203" pitchFamily="34"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Times New Roman" panose="02020603050405020304" pitchFamily="18" charset="0"/>
                <a:cs typeface="Segoe UI" panose="020B0502040204020203"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Times New Roman" panose="02020603050405020304" pitchFamily="18" charset="0"/>
                <a:cs typeface="Segoe UI" panose="020B0502040204020203"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Times New Roman" panose="02020603050405020304" pitchFamily="18" charset="0"/>
                <a:cs typeface="Segoe UI" panose="020B0502040204020203"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Times New Roman" panose="02020603050405020304" pitchFamily="18" charset="0"/>
                <a:cs typeface="Segoe UI" panose="020B0502040204020203"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rgbClr val="000000"/>
                </a:solidFill>
                <a:latin typeface="Times New Roman" panose="02020603050405020304" pitchFamily="18" charset="0"/>
                <a:cs typeface="Segoe UI" panose="020B0502040204020203" pitchFamily="34" charset="0"/>
              </a:defRPr>
            </a:lvl9pPr>
          </a:lstStyle>
          <a:p>
            <a:pPr marL="342900" marR="0" lvl="0" indent="-331788" algn="just" defTabSz="457200" rtl="0" eaLnBrk="1" fontAlgn="auto" latinLnBrk="0" hangingPunct="1">
              <a:lnSpc>
                <a:spcPct val="100000"/>
              </a:lnSpc>
              <a:spcBef>
                <a:spcPts val="0"/>
              </a:spcBef>
              <a:spcAft>
                <a:spcPts val="0"/>
              </a:spcAft>
              <a:buClrTx/>
              <a:buSzTx/>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US" altLang="en-US" sz="2000" b="1">
                <a:solidFill>
                  <a:schemeClr val="tx1"/>
                </a:solidFill>
                <a:cs typeface="Times New Roman" panose="02020603050405020304" pitchFamily="18" charset="0"/>
              </a:rPr>
              <a:t>  </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Khái</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niệm</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Là</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khôi</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phục</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những</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tinh</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hoa</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văn</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hóa</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cổ</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đại</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Hi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Lạp</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và</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Rô</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-ma,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đồng</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thời</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phát</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triển</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nó</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ở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tầm</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cao</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r>
              <a:rPr kumimoji="0" lang="en-US" altLang="en-US" sz="2000" b="1" i="0" u="none" strike="noStrike" kern="1200" cap="none" spc="0" normalizeH="0" baseline="0" noProof="0" err="1">
                <a:ln>
                  <a:noFill/>
                </a:ln>
                <a:solidFill>
                  <a:schemeClr val="tx1"/>
                </a:solidFill>
                <a:effectLst/>
                <a:uLnTx/>
                <a:uFillTx/>
                <a:cs typeface="Times New Roman" panose="02020603050405020304" pitchFamily="18" charset="0"/>
              </a:rPr>
              <a:t>mới</a:t>
            </a:r>
            <a:r>
              <a:rPr kumimoji="0" lang="en-US" altLang="en-US" sz="2000" b="1" i="0" u="none" strike="noStrike" kern="1200" cap="none" spc="0" normalizeH="0" baseline="0" noProof="0">
                <a:ln>
                  <a:noFill/>
                </a:ln>
                <a:solidFill>
                  <a:schemeClr val="tx1"/>
                </a:solidFill>
                <a:effectLst/>
                <a:uLnTx/>
                <a:uFillTx/>
                <a:cs typeface="Times New Roman" panose="02020603050405020304" pitchFamily="18" charset="0"/>
              </a:rPr>
              <a:t>.  </a:t>
            </a:r>
          </a:p>
        </p:txBody>
      </p:sp>
      <p:sp>
        <p:nvSpPr>
          <p:cNvPr id="9" name="TextBox 8">
            <a:extLst>
              <a:ext uri="{FF2B5EF4-FFF2-40B4-BE49-F238E27FC236}">
                <a16:creationId xmlns:a16="http://schemas.microsoft.com/office/drawing/2014/main" id="{FEEBC1FA-E92C-68D8-4AAF-6972CDDA7F45}"/>
              </a:ext>
            </a:extLst>
          </p:cNvPr>
          <p:cNvSpPr txBox="1"/>
          <p:nvPr/>
        </p:nvSpPr>
        <p:spPr>
          <a:xfrm>
            <a:off x="508976" y="663214"/>
            <a:ext cx="10189701" cy="523220"/>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2. </a:t>
            </a:r>
            <a:r>
              <a:rPr lang="en-US" sz="2800" b="1" err="1">
                <a:latin typeface="Times New Roman" panose="02020603050405020304" pitchFamily="18" charset="0"/>
                <a:cs typeface="Times New Roman" panose="02020603050405020304" pitchFamily="18" charset="0"/>
              </a:rPr>
              <a:t>Thành</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tựu tiêu biểu của phong trào Văn hoá Phục hưng </a:t>
            </a:r>
            <a:endParaRPr lang="en-US" sz="2800" b="1">
              <a:latin typeface="Times New Roman" panose="02020603050405020304" pitchFamily="18" charset="0"/>
              <a:cs typeface="Times New Roman" panose="02020603050405020304" pitchFamily="18" charset="0"/>
            </a:endParaRPr>
          </a:p>
        </p:txBody>
      </p:sp>
      <p:sp>
        <p:nvSpPr>
          <p:cNvPr id="10" name="Thought Bubble: Cloud 9">
            <a:extLst>
              <a:ext uri="{FF2B5EF4-FFF2-40B4-BE49-F238E27FC236}">
                <a16:creationId xmlns:a16="http://schemas.microsoft.com/office/drawing/2014/main" id="{54933017-B953-8C08-FA30-E5C46B7A34FC}"/>
              </a:ext>
            </a:extLst>
          </p:cNvPr>
          <p:cNvSpPr/>
          <p:nvPr/>
        </p:nvSpPr>
        <p:spPr>
          <a:xfrm>
            <a:off x="7702996" y="1145923"/>
            <a:ext cx="4701221" cy="2347756"/>
          </a:xfrm>
          <a:prstGeom prst="cloudCallout">
            <a:avLst>
              <a:gd name="adj1" fmla="val -25534"/>
              <a:gd name="adj2" fmla="val 76060"/>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2. </a:t>
            </a:r>
            <a:r>
              <a:rPr lang="en-US" sz="2800" err="1">
                <a:latin typeface="Times New Roman" panose="02020603050405020304" pitchFamily="18" charset="0"/>
                <a:cs typeface="Times New Roman" panose="02020603050405020304" pitchFamily="18" charset="0"/>
              </a:rPr>
              <a:t>Phong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trào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văn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hóa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phục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hưng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diễn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lĩnh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vực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nào</a:t>
            </a:r>
            <a:r>
              <a:rPr lang="en-US" sz="2800">
                <a:latin typeface="Times New Roman" panose="02020603050405020304" pitchFamily="18" charset="0"/>
                <a:cs typeface="Times New Roman" panose="02020603050405020304" pitchFamily="18" charset="0"/>
              </a:rPr>
              <a:t>?</a:t>
            </a:r>
          </a:p>
        </p:txBody>
      </p:sp>
      <p:sp>
        <p:nvSpPr>
          <p:cNvPr id="11" name="Thought Bubble: Cloud 10">
            <a:extLst>
              <a:ext uri="{FF2B5EF4-FFF2-40B4-BE49-F238E27FC236}">
                <a16:creationId xmlns:a16="http://schemas.microsoft.com/office/drawing/2014/main" id="{ECD99A4D-7C8E-BDAC-73E5-82D740497F5D}"/>
              </a:ext>
            </a:extLst>
          </p:cNvPr>
          <p:cNvSpPr/>
          <p:nvPr/>
        </p:nvSpPr>
        <p:spPr>
          <a:xfrm>
            <a:off x="7490779" y="3801879"/>
            <a:ext cx="4701221" cy="2347756"/>
          </a:xfrm>
          <a:prstGeom prst="cloudCallout">
            <a:avLst>
              <a:gd name="adj1" fmla="val -25534"/>
              <a:gd name="adj2" fmla="val 76060"/>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latin typeface="Times New Roman" panose="02020603050405020304" pitchFamily="18" charset="0"/>
                <a:cs typeface="Times New Roman" panose="02020603050405020304" pitchFamily="18" charset="0"/>
              </a:rPr>
              <a:t>3. </a:t>
            </a:r>
            <a:r>
              <a:rPr lang="en-US" sz="2800" err="1">
                <a:latin typeface="Times New Roman" panose="02020603050405020304" pitchFamily="18" charset="0"/>
                <a:cs typeface="Times New Roman" panose="02020603050405020304" pitchFamily="18" charset="0"/>
              </a:rPr>
              <a:t>Trình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bày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tựu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tiêu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biểu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từng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lĩnh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vực</a:t>
            </a:r>
            <a:r>
              <a:rPr lang="en-US" sz="2800">
                <a:latin typeface="Times New Roman" panose="02020603050405020304" pitchFamily="18" charset="0"/>
                <a:cs typeface="Times New Roman" panose="02020603050405020304" pitchFamily="18" charset="0"/>
              </a:rPr>
              <a:t>?</a:t>
            </a:r>
          </a:p>
        </p:txBody>
      </p:sp>
      <p:sp>
        <p:nvSpPr>
          <p:cNvPr id="26" name="Isosceles Triangle 25">
            <a:extLst>
              <a:ext uri="{FF2B5EF4-FFF2-40B4-BE49-F238E27FC236}">
                <a16:creationId xmlns:a16="http://schemas.microsoft.com/office/drawing/2014/main" id="{4FBBB7D5-50B5-CCFB-5693-5002D9195353}"/>
              </a:ext>
            </a:extLst>
          </p:cNvPr>
          <p:cNvSpPr/>
          <p:nvPr/>
        </p:nvSpPr>
        <p:spPr>
          <a:xfrm>
            <a:off x="2496489" y="2425244"/>
            <a:ext cx="3423584" cy="2288632"/>
          </a:xfrm>
          <a:prstGeom prst="triangl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C00FF"/>
                </a:solidFill>
                <a:latin typeface="Times New Roman" panose="02020603050405020304" pitchFamily="18" charset="0"/>
                <a:cs typeface="Times New Roman" panose="02020603050405020304" pitchFamily="18" charset="0"/>
              </a:rPr>
              <a:t>VĂN HÓA PHỤC HƯNG</a:t>
            </a:r>
          </a:p>
          <a:p>
            <a:pPr algn="ctr"/>
            <a:endParaRPr lang="en-US" sz="2400">
              <a:latin typeface="Times New Roman" panose="02020603050405020304" pitchFamily="18" charset="0"/>
              <a:cs typeface="Times New Roman" panose="02020603050405020304" pitchFamily="18" charset="0"/>
            </a:endParaRPr>
          </a:p>
          <a:p>
            <a:pPr algn="ctr"/>
            <a:endParaRPr lang="en-US" sz="2400">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3130BCDB-B211-802F-3333-985AC2A54B9C}"/>
              </a:ext>
            </a:extLst>
          </p:cNvPr>
          <p:cNvSpPr/>
          <p:nvPr/>
        </p:nvSpPr>
        <p:spPr>
          <a:xfrm>
            <a:off x="3115984" y="5692435"/>
            <a:ext cx="2079876" cy="914400"/>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solidFill>
                  <a:srgbClr val="FF0000"/>
                </a:solidFill>
                <a:latin typeface="Times New Roman" panose="02020603050405020304" pitchFamily="18" charset="0"/>
                <a:cs typeface="Times New Roman" panose="02020603050405020304" pitchFamily="18" charset="0"/>
              </a:rPr>
              <a:t>Nghệ</a:t>
            </a:r>
            <a:r>
              <a:rPr lang="en-US" sz="280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thuật</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DE487A2D-7336-EA38-D457-AC51E1827351}"/>
              </a:ext>
            </a:extLst>
          </p:cNvPr>
          <p:cNvSpPr/>
          <p:nvPr/>
        </p:nvSpPr>
        <p:spPr>
          <a:xfrm>
            <a:off x="6096000" y="2953155"/>
            <a:ext cx="2079876" cy="914400"/>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Khoa </a:t>
            </a:r>
            <a:r>
              <a:rPr lang="en-US" sz="2800" err="1">
                <a:solidFill>
                  <a:srgbClr val="FF0000"/>
                </a:solidFill>
                <a:latin typeface="Times New Roman" panose="02020603050405020304" pitchFamily="18" charset="0"/>
                <a:cs typeface="Times New Roman" panose="02020603050405020304" pitchFamily="18" charset="0"/>
              </a:rPr>
              <a:t>học</a:t>
            </a:r>
            <a:r>
              <a:rPr lang="en-US" sz="280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kỉ</a:t>
            </a:r>
            <a:r>
              <a:rPr lang="en-US" sz="280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thuật</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9453BDCF-7933-4608-FB0A-3A8E9C6DBAC2}"/>
              </a:ext>
            </a:extLst>
          </p:cNvPr>
          <p:cNvSpPr/>
          <p:nvPr/>
        </p:nvSpPr>
        <p:spPr>
          <a:xfrm>
            <a:off x="105116" y="2883454"/>
            <a:ext cx="2079876" cy="914400"/>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solidFill>
                  <a:srgbClr val="FF0000"/>
                </a:solidFill>
                <a:latin typeface="Times New Roman" panose="02020603050405020304" pitchFamily="18" charset="0"/>
                <a:cs typeface="Times New Roman" panose="02020603050405020304" pitchFamily="18" charset="0"/>
              </a:rPr>
              <a:t>Văn</a:t>
            </a:r>
            <a:r>
              <a:rPr lang="en-US" sz="280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học</a:t>
            </a:r>
            <a:endParaRPr lang="en-US" sz="2800">
              <a:solidFill>
                <a:srgbClr val="FF0000"/>
              </a:solidFill>
              <a:latin typeface="Times New Roman" panose="02020603050405020304" pitchFamily="18"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302DA2E7-D638-6343-A505-C52E3038E5CE}"/>
              </a:ext>
            </a:extLst>
          </p:cNvPr>
          <p:cNvCxnSpPr>
            <a:cxnSpLocks/>
          </p:cNvCxnSpPr>
          <p:nvPr/>
        </p:nvCxnSpPr>
        <p:spPr>
          <a:xfrm flipV="1">
            <a:off x="4155921" y="4743221"/>
            <a:ext cx="1" cy="94921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4E63D84-42BB-0FE5-D6CB-A648E2E0C5BF}"/>
              </a:ext>
            </a:extLst>
          </p:cNvPr>
          <p:cNvCxnSpPr>
            <a:cxnSpLocks/>
            <a:stCxn id="26" idx="1"/>
            <a:endCxn id="32" idx="3"/>
          </p:cNvCxnSpPr>
          <p:nvPr/>
        </p:nvCxnSpPr>
        <p:spPr>
          <a:xfrm flipH="1" flipV="1">
            <a:off x="2184992" y="3340654"/>
            <a:ext cx="1167393" cy="22890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5D69E9-A2A4-60FF-DA95-F2E062F1FD60}"/>
              </a:ext>
            </a:extLst>
          </p:cNvPr>
          <p:cNvCxnSpPr>
            <a:cxnSpLocks/>
          </p:cNvCxnSpPr>
          <p:nvPr/>
        </p:nvCxnSpPr>
        <p:spPr>
          <a:xfrm flipV="1">
            <a:off x="5086380" y="3388485"/>
            <a:ext cx="1201777" cy="13237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F0B360E-3524-9A10-0CF0-23A1322A47CD}"/>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E53D8026-B6AE-D893-04C6-C68AE005A389}"/>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4D86ECB3-9204-A741-A03B-6D300FC5F23D}"/>
              </a:ext>
            </a:extLst>
          </p:cNvPr>
          <p:cNvSpPr>
            <a:spLocks noGrp="1"/>
          </p:cNvSpPr>
          <p:nvPr>
            <p:ph type="sldNum" sz="quarter" idx="12"/>
          </p:nvPr>
        </p:nvSpPr>
        <p:spPr/>
        <p:txBody>
          <a:bodyPr/>
          <a:lstStyle/>
          <a:p>
            <a:fld id="{5267D355-73AE-A046-A95D-26D8057A1AC3}" type="slidenum">
              <a:rPr lang="en-VN" smtClean="0"/>
              <a:t>20</a:t>
            </a:fld>
            <a:endParaRPr lang="en-VN"/>
          </a:p>
        </p:txBody>
      </p:sp>
    </p:spTree>
    <p:extLst>
      <p:ext uri="{BB962C8B-B14F-4D97-AF65-F5344CB8AC3E}">
        <p14:creationId xmlns:p14="http://schemas.microsoft.com/office/powerpoint/2010/main" val="1392408907"/>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250" fill="hold"/>
                                        <p:tgtEl>
                                          <p:spTgt spid="10"/>
                                        </p:tgtEl>
                                        <p:attrNameLst>
                                          <p:attrName>ppt_x</p:attrName>
                                        </p:attrNameLst>
                                      </p:cBhvr>
                                      <p:tavLst>
                                        <p:tav tm="0">
                                          <p:val>
                                            <p:strVal val="#ppt_x"/>
                                          </p:val>
                                        </p:tav>
                                        <p:tav tm="100000">
                                          <p:val>
                                            <p:strVal val="#ppt_x"/>
                                          </p:val>
                                        </p:tav>
                                      </p:tavLst>
                                    </p:anim>
                                    <p:anim calcmode="lin" valueType="num">
                                      <p:cBhvr additive="base">
                                        <p:cTn id="19"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1" nodeType="click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10" grpId="0" animBg="1"/>
      <p:bldP spid="10" grpId="1" animBg="1"/>
      <p:bldP spid="11" grpId="0" animBg="1"/>
      <p:bldP spid="26" grpId="0" animBg="1"/>
      <p:bldP spid="29" grpId="0" animBg="1"/>
      <p:bldP spid="30"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372A4EA-E6DD-4B78-7028-7D5217C8E590}"/>
              </a:ext>
            </a:extLst>
          </p:cNvPr>
          <p:cNvSpPr txBox="1"/>
          <p:nvPr/>
        </p:nvSpPr>
        <p:spPr>
          <a:xfrm>
            <a:off x="1904050" y="228167"/>
            <a:ext cx="9125883"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6" name="Rectangle 5">
            <a:extLst>
              <a:ext uri="{FF2B5EF4-FFF2-40B4-BE49-F238E27FC236}">
                <a16:creationId xmlns:a16="http://schemas.microsoft.com/office/drawing/2014/main" id="{0E6CCA3B-96D8-EA57-C725-B73D2F2EA26E}"/>
              </a:ext>
            </a:extLst>
          </p:cNvPr>
          <p:cNvSpPr/>
          <p:nvPr/>
        </p:nvSpPr>
        <p:spPr>
          <a:xfrm>
            <a:off x="245334" y="2919820"/>
            <a:ext cx="1572246" cy="74907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rgbClr val="C00000"/>
                </a:solidFill>
                <a:latin typeface="Times New Roman" panose="02020603050405020304" pitchFamily="18" charset="0"/>
                <a:cs typeface="Times New Roman" panose="02020603050405020304" pitchFamily="18" charset="0"/>
              </a:rPr>
              <a:t>Văn</a:t>
            </a:r>
            <a:r>
              <a:rPr lang="en-US" sz="2400">
                <a:solidFill>
                  <a:srgbClr val="C00000"/>
                </a:solidFill>
                <a:latin typeface="Times New Roman" panose="02020603050405020304" pitchFamily="18" charset="0"/>
                <a:cs typeface="Times New Roman" panose="02020603050405020304" pitchFamily="18" charset="0"/>
              </a:rPr>
              <a:t> </a:t>
            </a:r>
            <a:r>
              <a:rPr lang="en-US" sz="2400" err="1">
                <a:solidFill>
                  <a:srgbClr val="C00000"/>
                </a:solidFill>
                <a:latin typeface="Times New Roman" panose="02020603050405020304" pitchFamily="18" charset="0"/>
                <a:cs typeface="Times New Roman" panose="02020603050405020304" pitchFamily="18" charset="0"/>
              </a:rPr>
              <a:t>học</a:t>
            </a:r>
            <a:endParaRPr lang="en-US" sz="2400">
              <a:solidFill>
                <a:srgbClr val="C0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EEBC1FA-E92C-68D8-4AAF-6972CDDA7F45}"/>
              </a:ext>
            </a:extLst>
          </p:cNvPr>
          <p:cNvSpPr txBox="1"/>
          <p:nvPr/>
        </p:nvSpPr>
        <p:spPr>
          <a:xfrm>
            <a:off x="508976" y="804792"/>
            <a:ext cx="10189701" cy="523220"/>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2. Những thành tựu tiêu biểu của phong trào Văn hoá Phục hưng </a:t>
            </a:r>
            <a:endParaRPr lang="en-US" sz="2800" b="1">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C3CC5DB-486D-9F5E-3E76-524CE4C45A88}"/>
              </a:ext>
            </a:extLst>
          </p:cNvPr>
          <p:cNvSpPr txBox="1"/>
          <p:nvPr/>
        </p:nvSpPr>
        <p:spPr>
          <a:xfrm>
            <a:off x="2496204" y="1666172"/>
            <a:ext cx="5077413" cy="830997"/>
          </a:xfrm>
          <a:prstGeom prst="rect">
            <a:avLst/>
          </a:prstGeom>
          <a:noFill/>
          <a:ln>
            <a:solidFill>
              <a:srgbClr val="FF00FF"/>
            </a:solidFill>
          </a:ln>
        </p:spPr>
        <p:txBody>
          <a:bodyPr wrap="square">
            <a:spAutoFit/>
          </a:bodyPr>
          <a:lstStyle/>
          <a:p>
            <a:r>
              <a:rPr lang="en-US" sz="2400">
                <a:latin typeface="Times New Roman" panose="02020603050405020304" pitchFamily="18" charset="0"/>
                <a:cs typeface="Times New Roman" panose="02020603050405020304" pitchFamily="18" charset="0"/>
              </a:rPr>
              <a:t>T</a:t>
            </a:r>
            <a:r>
              <a:rPr lang="vi-VN" sz="2400">
                <a:latin typeface="Times New Roman" panose="02020603050405020304" pitchFamily="18" charset="0"/>
                <a:cs typeface="Times New Roman" panose="02020603050405020304" pitchFamily="18" charset="0"/>
              </a:rPr>
              <a:t>ác phẩm </a:t>
            </a:r>
            <a:r>
              <a:rPr lang="vi-VN" sz="2400" i="1">
                <a:latin typeface="Times New Roman" panose="02020603050405020304" pitchFamily="18" charset="0"/>
                <a:cs typeface="Times New Roman" panose="02020603050405020304" pitchFamily="18" charset="0"/>
              </a:rPr>
              <a:t>Hài kịch th</a:t>
            </a:r>
            <a:r>
              <a:rPr lang="en-US" sz="2400" i="1">
                <a:latin typeface="Times New Roman" panose="02020603050405020304" pitchFamily="18" charset="0"/>
                <a:cs typeface="Times New Roman" panose="02020603050405020304" pitchFamily="18" charset="0"/>
              </a:rPr>
              <a:t>ầ</a:t>
            </a:r>
            <a:r>
              <a:rPr lang="vi-VN" sz="2400" i="1">
                <a:latin typeface="Times New Roman" panose="02020603050405020304" pitchFamily="18" charset="0"/>
                <a:cs typeface="Times New Roman" panose="02020603050405020304" pitchFamily="18" charset="0"/>
              </a:rPr>
              <a:t>n thánh </a:t>
            </a:r>
            <a:r>
              <a:rPr lang="vi-VN" sz="2400">
                <a:latin typeface="Times New Roman" panose="02020603050405020304" pitchFamily="18" charset="0"/>
                <a:cs typeface="Times New Roman" panose="02020603050405020304" pitchFamily="18" charset="0"/>
              </a:rPr>
              <a:t>của nhà thơ người Ý</a:t>
            </a:r>
            <a:r>
              <a:rPr lang="en-US" sz="2400"/>
              <a:t> </a:t>
            </a:r>
            <a:r>
              <a:rPr lang="en-US" sz="2400" i="1" err="1">
                <a:latin typeface="Times New Roman" panose="02020603050405020304" pitchFamily="18" charset="0"/>
                <a:cs typeface="Times New Roman" panose="02020603050405020304" pitchFamily="18" charset="0"/>
              </a:rPr>
              <a:t>Đan-tê</a:t>
            </a:r>
            <a:r>
              <a:rPr lang="en-US" sz="2400" i="1">
                <a:latin typeface="Times New Roman" panose="02020603050405020304" pitchFamily="18" charset="0"/>
                <a:cs typeface="Times New Roman" panose="02020603050405020304" pitchFamily="18" charset="0"/>
              </a:rPr>
              <a:t> </a:t>
            </a:r>
          </a:p>
        </p:txBody>
      </p:sp>
      <p:sp>
        <p:nvSpPr>
          <p:cNvPr id="24" name="TextBox 23">
            <a:extLst>
              <a:ext uri="{FF2B5EF4-FFF2-40B4-BE49-F238E27FC236}">
                <a16:creationId xmlns:a16="http://schemas.microsoft.com/office/drawing/2014/main" id="{A4D2D6B4-540D-B432-4B82-C2DFFFA47BB0}"/>
              </a:ext>
            </a:extLst>
          </p:cNvPr>
          <p:cNvSpPr txBox="1"/>
          <p:nvPr/>
        </p:nvSpPr>
        <p:spPr>
          <a:xfrm>
            <a:off x="2318309" y="2747599"/>
            <a:ext cx="5255308" cy="830997"/>
          </a:xfrm>
          <a:prstGeom prst="rect">
            <a:avLst/>
          </a:prstGeom>
          <a:noFill/>
          <a:ln>
            <a:solidFill>
              <a:srgbClr val="FF00FF"/>
            </a:solidFill>
          </a:ln>
        </p:spPr>
        <p:txBody>
          <a:bodyPr wrap="square">
            <a:spAutoFit/>
          </a:bodyPr>
          <a:lstStyle/>
          <a:p>
            <a:r>
              <a:rPr lang="en-US" sz="2400" err="1">
                <a:latin typeface="Times New Roman" panose="02020603050405020304" pitchFamily="18" charset="0"/>
                <a:cs typeface="Times New Roman" panose="02020603050405020304" pitchFamily="18" charset="0"/>
              </a:rPr>
              <a:t>Tác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phẩm</a:t>
            </a:r>
            <a:r>
              <a:rPr lang="en-US" sz="2400">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Đôn Ki-hô-tê </a:t>
            </a:r>
            <a:r>
              <a:rPr lang="vi-VN" sz="2400">
                <a:latin typeface="Times New Roman" panose="02020603050405020304" pitchFamily="18" charset="0"/>
                <a:cs typeface="Times New Roman" panose="02020603050405020304" pitchFamily="18" charset="0"/>
              </a:rPr>
              <a:t>của nhà văn người Tâỵ Ban </a:t>
            </a:r>
            <a:r>
              <a:rPr lang="vi-VN" sz="2400" i="1">
                <a:latin typeface="Times New Roman" panose="02020603050405020304" pitchFamily="18" charset="0"/>
                <a:cs typeface="Times New Roman" panose="02020603050405020304" pitchFamily="18" charset="0"/>
              </a:rPr>
              <a:t>Nha </a:t>
            </a:r>
            <a:r>
              <a:rPr lang="en-US" sz="2400" i="1"/>
              <a:t>M. </a:t>
            </a:r>
            <a:r>
              <a:rPr lang="en-US" sz="2400" i="1" err="1"/>
              <a:t>Xéc</a:t>
            </a:r>
            <a:r>
              <a:rPr lang="en-US" sz="2400" i="1"/>
              <a:t>-van-</a:t>
            </a:r>
            <a:r>
              <a:rPr lang="en-US" sz="2400" i="1" err="1"/>
              <a:t>téc</a:t>
            </a:r>
            <a:r>
              <a:rPr lang="en-US" sz="2400" i="1"/>
              <a:t> </a:t>
            </a:r>
            <a:endParaRPr lang="en-US" sz="2400" i="1">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B62D253-6C48-2FA2-D309-7ADFFF861F33}"/>
              </a:ext>
            </a:extLst>
          </p:cNvPr>
          <p:cNvSpPr txBox="1"/>
          <p:nvPr/>
        </p:nvSpPr>
        <p:spPr>
          <a:xfrm>
            <a:off x="2496203" y="3875193"/>
            <a:ext cx="5077413" cy="830997"/>
          </a:xfrm>
          <a:prstGeom prst="rect">
            <a:avLst/>
          </a:prstGeom>
          <a:noFill/>
          <a:ln>
            <a:solidFill>
              <a:srgbClr val="FF00FF"/>
            </a:solidFill>
          </a:ln>
        </p:spPr>
        <p:txBody>
          <a:bodyPr wrap="square">
            <a:spAutoFit/>
          </a:bodyPr>
          <a:lstStyle/>
          <a:p>
            <a:r>
              <a:rPr lang="en-US" sz="2400" err="1">
                <a:latin typeface="Times New Roman" panose="02020603050405020304" pitchFamily="18" charset="0"/>
                <a:cs typeface="Times New Roman" panose="02020603050405020304" pitchFamily="18" charset="0"/>
              </a:rPr>
              <a:t>Nhiều</a:t>
            </a:r>
            <a:r>
              <a:rPr lang="en-US" sz="2400">
                <a:latin typeface="Times New Roman" panose="02020603050405020304" pitchFamily="18" charset="0"/>
                <a:cs typeface="Times New Roman" panose="02020603050405020304" pitchFamily="18" charset="0"/>
              </a:rPr>
              <a:t> v</a:t>
            </a:r>
            <a:r>
              <a:rPr lang="vi-VN" sz="2400">
                <a:latin typeface="Times New Roman" panose="02020603050405020304" pitchFamily="18" charset="0"/>
                <a:cs typeface="Times New Roman" panose="02020603050405020304" pitchFamily="18" charset="0"/>
              </a:rPr>
              <a:t>ở kịch của w. sếch-xpia</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 H</a:t>
            </a:r>
            <a:r>
              <a:rPr lang="en-US" sz="2400">
                <a:latin typeface="Times New Roman" panose="02020603050405020304" pitchFamily="18" charset="0"/>
                <a:cs typeface="Times New Roman" panose="02020603050405020304" pitchFamily="18" charset="0"/>
              </a:rPr>
              <a:t>ă</a:t>
            </a:r>
            <a:r>
              <a:rPr lang="vi-VN" sz="2400">
                <a:latin typeface="Times New Roman" panose="02020603050405020304" pitchFamily="18" charset="0"/>
                <a:cs typeface="Times New Roman" panose="02020603050405020304" pitchFamily="18" charset="0"/>
              </a:rPr>
              <a:t>m-lét, Giu-li-ét,</a:t>
            </a:r>
            <a:r>
              <a:rPr lang="en-US" sz="2400">
                <a:solidFill>
                  <a:prstClr val="black"/>
                </a:solidFill>
                <a:latin typeface="Cambria" pitchFamily="18" charset="0"/>
              </a:rPr>
              <a:t> Ph. Ra-</a:t>
            </a:r>
            <a:r>
              <a:rPr lang="en-US" sz="2400" err="1">
                <a:solidFill>
                  <a:prstClr val="black"/>
                </a:solidFill>
                <a:latin typeface="Cambria" pitchFamily="18" charset="0"/>
              </a:rPr>
              <a:t>bơ</a:t>
            </a:r>
            <a:r>
              <a:rPr lang="en-US" sz="2400">
                <a:solidFill>
                  <a:prstClr val="black"/>
                </a:solidFill>
                <a:latin typeface="Cambria" pitchFamily="18" charset="0"/>
              </a:rPr>
              <a:t>-le </a:t>
            </a:r>
            <a:endParaRPr lang="en-US" sz="24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DBC0F00-E9EE-6949-E427-6C70B472FA0E}"/>
              </a:ext>
            </a:extLst>
          </p:cNvPr>
          <p:cNvSpPr txBox="1"/>
          <p:nvPr/>
        </p:nvSpPr>
        <p:spPr>
          <a:xfrm>
            <a:off x="2496204" y="4901494"/>
            <a:ext cx="5077412" cy="1200329"/>
          </a:xfrm>
          <a:prstGeom prst="rect">
            <a:avLst/>
          </a:prstGeom>
          <a:noFill/>
          <a:ln>
            <a:solidFill>
              <a:srgbClr val="8D410D"/>
            </a:solidFill>
          </a:ln>
        </p:spPr>
        <p:txBody>
          <a:bodyPr wrap="square">
            <a:spAutoFit/>
          </a:bodyPr>
          <a:lstStyle/>
          <a:p>
            <a:r>
              <a:rPr lang="en-US" sz="2400" err="1">
                <a:solidFill>
                  <a:srgbClr val="FF0000"/>
                </a:solidFill>
                <a:latin typeface="Times New Roman" panose="02020603050405020304" pitchFamily="18" charset="0"/>
                <a:cs typeface="Times New Roman" panose="02020603050405020304" pitchFamily="18" charset="0"/>
              </a:rPr>
              <a:t>Nội</a:t>
            </a:r>
            <a:r>
              <a:rPr lang="en-US" sz="2400">
                <a:solidFill>
                  <a:srgbClr val="FF0000"/>
                </a:solidFill>
                <a:latin typeface="Times New Roman" panose="02020603050405020304" pitchFamily="18" charset="0"/>
                <a:cs typeface="Times New Roman" panose="02020603050405020304" pitchFamily="18" charset="0"/>
              </a:rPr>
              <a:t> dung: T</a:t>
            </a:r>
            <a:r>
              <a:rPr lang="vi-VN" sz="2400">
                <a:solidFill>
                  <a:srgbClr val="FF0000"/>
                </a:solidFill>
                <a:latin typeface="Times New Roman" panose="02020603050405020304" pitchFamily="18" charset="0"/>
                <a:cs typeface="Times New Roman" panose="02020603050405020304" pitchFamily="18" charset="0"/>
              </a:rPr>
              <a:t>ập trung lên án sự tàn bạo, tham lam của tầng lớp phong kiến, đấu tranh cho tự do và tình yêu</a:t>
            </a:r>
            <a:endParaRPr lang="en-US" sz="2400">
              <a:solidFill>
                <a:srgbClr val="FF0000"/>
              </a:solidFill>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EA278526-4C74-B970-5FA7-2D4F747F3840}"/>
              </a:ext>
            </a:extLst>
          </p:cNvPr>
          <p:cNvCxnSpPr>
            <a:cxnSpLocks/>
            <a:stCxn id="6" idx="3"/>
            <a:endCxn id="23" idx="1"/>
          </p:cNvCxnSpPr>
          <p:nvPr/>
        </p:nvCxnSpPr>
        <p:spPr>
          <a:xfrm flipV="1">
            <a:off x="1817580" y="2081671"/>
            <a:ext cx="678624" cy="1212688"/>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ABBB373-96D6-7110-8181-3848BFB666C3}"/>
              </a:ext>
            </a:extLst>
          </p:cNvPr>
          <p:cNvCxnSpPr>
            <a:cxnSpLocks/>
            <a:stCxn id="6" idx="3"/>
            <a:endCxn id="24" idx="1"/>
          </p:cNvCxnSpPr>
          <p:nvPr/>
        </p:nvCxnSpPr>
        <p:spPr>
          <a:xfrm flipV="1">
            <a:off x="1817580" y="3163098"/>
            <a:ext cx="500729" cy="131261"/>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9960CB0-DBB8-EDF9-C43B-7E593EB5F844}"/>
              </a:ext>
            </a:extLst>
          </p:cNvPr>
          <p:cNvCxnSpPr>
            <a:cxnSpLocks/>
          </p:cNvCxnSpPr>
          <p:nvPr/>
        </p:nvCxnSpPr>
        <p:spPr>
          <a:xfrm>
            <a:off x="1797637" y="3216417"/>
            <a:ext cx="739561" cy="1098896"/>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720DDDD-A0DE-9825-EC99-3DC0E9085516}"/>
              </a:ext>
            </a:extLst>
          </p:cNvPr>
          <p:cNvCxnSpPr>
            <a:cxnSpLocks/>
            <a:stCxn id="6" idx="3"/>
          </p:cNvCxnSpPr>
          <p:nvPr/>
        </p:nvCxnSpPr>
        <p:spPr>
          <a:xfrm>
            <a:off x="1817580" y="3294359"/>
            <a:ext cx="739561" cy="2095368"/>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B893664-D981-0054-7609-56553B72008E}"/>
              </a:ext>
            </a:extLst>
          </p:cNvPr>
          <p:cNvPicPr>
            <a:picLocks noChangeAspect="1"/>
          </p:cNvPicPr>
          <p:nvPr/>
        </p:nvPicPr>
        <p:blipFill>
          <a:blip r:embed="rId3"/>
          <a:stretch>
            <a:fillRect/>
          </a:stretch>
        </p:blipFill>
        <p:spPr>
          <a:xfrm>
            <a:off x="10043958" y="3875193"/>
            <a:ext cx="1971950" cy="2360151"/>
          </a:xfrm>
          <a:prstGeom prst="rect">
            <a:avLst/>
          </a:prstGeom>
        </p:spPr>
      </p:pic>
      <p:pic>
        <p:nvPicPr>
          <p:cNvPr id="41" name="Picture 40">
            <a:extLst>
              <a:ext uri="{FF2B5EF4-FFF2-40B4-BE49-F238E27FC236}">
                <a16:creationId xmlns:a16="http://schemas.microsoft.com/office/drawing/2014/main" id="{97DB42E5-463C-0219-7CD5-718E3FC04268}"/>
              </a:ext>
            </a:extLst>
          </p:cNvPr>
          <p:cNvPicPr>
            <a:picLocks noChangeAspect="1"/>
          </p:cNvPicPr>
          <p:nvPr/>
        </p:nvPicPr>
        <p:blipFill>
          <a:blip r:embed="rId4"/>
          <a:stretch>
            <a:fillRect/>
          </a:stretch>
        </p:blipFill>
        <p:spPr>
          <a:xfrm>
            <a:off x="9891537" y="1405714"/>
            <a:ext cx="2124371" cy="2360151"/>
          </a:xfrm>
          <a:prstGeom prst="rect">
            <a:avLst/>
          </a:prstGeom>
        </p:spPr>
      </p:pic>
      <p:pic>
        <p:nvPicPr>
          <p:cNvPr id="46" name="Picture 45">
            <a:extLst>
              <a:ext uri="{FF2B5EF4-FFF2-40B4-BE49-F238E27FC236}">
                <a16:creationId xmlns:a16="http://schemas.microsoft.com/office/drawing/2014/main" id="{655439C3-CA1F-4A63-19E7-CA5C934BDFDB}"/>
              </a:ext>
            </a:extLst>
          </p:cNvPr>
          <p:cNvPicPr>
            <a:picLocks noChangeAspect="1"/>
          </p:cNvPicPr>
          <p:nvPr/>
        </p:nvPicPr>
        <p:blipFill>
          <a:blip r:embed="rId5"/>
          <a:stretch>
            <a:fillRect/>
          </a:stretch>
        </p:blipFill>
        <p:spPr>
          <a:xfrm>
            <a:off x="7858650" y="2146106"/>
            <a:ext cx="1971950" cy="2565788"/>
          </a:xfrm>
          <a:prstGeom prst="rect">
            <a:avLst/>
          </a:prstGeom>
        </p:spPr>
      </p:pic>
      <p:sp>
        <p:nvSpPr>
          <p:cNvPr id="2" name="Date Placeholder 1">
            <a:extLst>
              <a:ext uri="{FF2B5EF4-FFF2-40B4-BE49-F238E27FC236}">
                <a16:creationId xmlns:a16="http://schemas.microsoft.com/office/drawing/2014/main" id="{0DB2E173-73D8-8E93-6A6B-F4E6794F98D3}"/>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34A2209C-1828-10E1-249E-3AAB84098B9F}"/>
              </a:ext>
            </a:extLst>
          </p:cNvPr>
          <p:cNvSpPr>
            <a:spLocks noGrp="1"/>
          </p:cNvSpPr>
          <p:nvPr>
            <p:ph type="ftr" sz="quarter" idx="11"/>
          </p:nvPr>
        </p:nvSpPr>
        <p:spPr/>
        <p:txBody>
          <a:bodyPr/>
          <a:lstStyle/>
          <a:p>
            <a:r>
              <a:rPr lang="en-US"/>
              <a:t>cánh diều                                                                                                      0919574295</a:t>
            </a:r>
            <a:endParaRPr lang="en-VN"/>
          </a:p>
        </p:txBody>
      </p:sp>
      <p:sp>
        <p:nvSpPr>
          <p:cNvPr id="4" name="Slide Number Placeholder 3">
            <a:extLst>
              <a:ext uri="{FF2B5EF4-FFF2-40B4-BE49-F238E27FC236}">
                <a16:creationId xmlns:a16="http://schemas.microsoft.com/office/drawing/2014/main" id="{5440F065-E3AD-83CD-6201-D9961406DFF7}"/>
              </a:ext>
            </a:extLst>
          </p:cNvPr>
          <p:cNvSpPr>
            <a:spLocks noGrp="1"/>
          </p:cNvSpPr>
          <p:nvPr>
            <p:ph type="sldNum" sz="quarter" idx="12"/>
          </p:nvPr>
        </p:nvSpPr>
        <p:spPr/>
        <p:txBody>
          <a:bodyPr/>
          <a:lstStyle/>
          <a:p>
            <a:fld id="{5267D355-73AE-A046-A95D-26D8057A1AC3}" type="slidenum">
              <a:rPr lang="en-VN" smtClean="0"/>
              <a:t>21</a:t>
            </a:fld>
            <a:endParaRPr lang="en-VN"/>
          </a:p>
        </p:txBody>
      </p:sp>
    </p:spTree>
    <p:extLst>
      <p:ext uri="{BB962C8B-B14F-4D97-AF65-F5344CB8AC3E}">
        <p14:creationId xmlns:p14="http://schemas.microsoft.com/office/powerpoint/2010/main" val="2515789510"/>
      </p:ext>
    </p:extLst>
  </p:cSld>
  <p:clrMapOvr>
    <a:masterClrMapping/>
  </p:clrMapOvr>
  <mc:AlternateContent xmlns:mc="http://schemas.openxmlformats.org/markup-compatibility/2006" xmlns:p14="http://schemas.microsoft.com/office/powerpoint/2010/main">
    <mc:Choice Requires="p14">
      <p:transition spd="slow" p14:dur="1400" advTm="59174">
        <p14:doors dir="vert"/>
      </p:transition>
    </mc:Choice>
    <mc:Fallback xmlns="">
      <p:transition spd="slow" advTm="59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4" grpId="0" animBg="1"/>
      <p:bldP spid="25" grpId="0" animBg="1"/>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651CC76-3008-4965-A6C5-7A6C8BDD6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238" y="60381"/>
            <a:ext cx="4617292" cy="453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6">
            <a:extLst>
              <a:ext uri="{FF2B5EF4-FFF2-40B4-BE49-F238E27FC236}">
                <a16:creationId xmlns:a16="http://schemas.microsoft.com/office/drawing/2014/main" id="{7F66DB5B-DB04-44C5-95F2-47F8BA55B410}"/>
              </a:ext>
            </a:extLst>
          </p:cNvPr>
          <p:cNvSpPr txBox="1">
            <a:spLocks noChangeArrowheads="1"/>
          </p:cNvSpPr>
          <p:nvPr/>
        </p:nvSpPr>
        <p:spPr bwMode="auto">
          <a:xfrm>
            <a:off x="833420" y="3808716"/>
            <a:ext cx="46172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François Rabelais ( 1494 – 1553)</a:t>
            </a:r>
            <a:endParaRPr kumimoji="0" lang="en-US" altLang="vi-VN"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148" name="TextBox 8">
            <a:extLst>
              <a:ext uri="{FF2B5EF4-FFF2-40B4-BE49-F238E27FC236}">
                <a16:creationId xmlns:a16="http://schemas.microsoft.com/office/drawing/2014/main" id="{750681B4-085B-4903-989C-CFAD977588DB}"/>
              </a:ext>
            </a:extLst>
          </p:cNvPr>
          <p:cNvSpPr txBox="1">
            <a:spLocks noChangeArrowheads="1"/>
          </p:cNvSpPr>
          <p:nvPr/>
        </p:nvSpPr>
        <p:spPr bwMode="auto">
          <a:xfrm>
            <a:off x="234765" y="4599572"/>
            <a:ext cx="11722470" cy="238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spcBef>
                <a:spcPts val="0"/>
              </a:spcBef>
              <a:spcAft>
                <a:spcPts val="0"/>
              </a:spcAft>
              <a:buClrTx/>
              <a:buSzTx/>
              <a:buFontTx/>
              <a:buNone/>
              <a:tabLst/>
              <a:defRPr/>
            </a:pPr>
            <a:r>
              <a:rPr kumimoji="0" lang="en-US" altLang="vi-VN" sz="2800" b="1"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François Rabelais </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ông</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đã</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miệt</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mài</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đọc</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các</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tác</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phẩm</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cổ</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đại</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Hy-La,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học</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luật</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và</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y khoa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rồi</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trở</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thành</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bác</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sĩ</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ở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Lyông</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Sau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đó</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ông</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bắt</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tay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vào</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sự</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nghiệp</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văn chương. Ông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viết</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báo</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dịch</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sách</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và</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viết</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tiểu</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thuyết</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Rabelais</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ngôi sao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rực</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rỡ</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trên văn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đàn</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Phục</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Hưng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của</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Pháp</a:t>
            </a:r>
            <a:r>
              <a:rPr kumimoji="0" lang="vi-VN"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a:t>
            </a:r>
            <a:endPar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altLang="vi-VN" sz="28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endParaRPr>
          </a:p>
        </p:txBody>
      </p:sp>
      <p:pic>
        <p:nvPicPr>
          <p:cNvPr id="5" name="Picture 3">
            <a:extLst>
              <a:ext uri="{FF2B5EF4-FFF2-40B4-BE49-F238E27FC236}">
                <a16:creationId xmlns:a16="http://schemas.microsoft.com/office/drawing/2014/main" id="{37D75648-0434-4EAC-B656-B7132B9D101B}"/>
              </a:ext>
            </a:extLst>
          </p:cNvPr>
          <p:cNvPicPr>
            <a:picLocks noChangeAspect="1" noChangeArrowheads="1"/>
          </p:cNvPicPr>
          <p:nvPr/>
        </p:nvPicPr>
        <p:blipFill>
          <a:blip r:embed="rId3" cstate="print"/>
          <a:srcRect/>
          <a:stretch>
            <a:fillRect/>
          </a:stretch>
        </p:blipFill>
        <p:spPr bwMode="auto">
          <a:xfrm>
            <a:off x="5850836" y="649741"/>
            <a:ext cx="5438926" cy="3949831"/>
          </a:xfrm>
          <a:prstGeom prst="rect">
            <a:avLst/>
          </a:prstGeom>
          <a:noFill/>
          <a:ln w="9525">
            <a:noFill/>
            <a:round/>
            <a:headEnd/>
            <a:tailEnd/>
          </a:ln>
        </p:spPr>
      </p:pic>
      <p:sp>
        <p:nvSpPr>
          <p:cNvPr id="6" name="TextBox 5">
            <a:extLst>
              <a:ext uri="{FF2B5EF4-FFF2-40B4-BE49-F238E27FC236}">
                <a16:creationId xmlns:a16="http://schemas.microsoft.com/office/drawing/2014/main" id="{4F06AAD1-AFF9-8E8D-8642-34CA664CD19A}"/>
              </a:ext>
            </a:extLst>
          </p:cNvPr>
          <p:cNvSpPr txBox="1"/>
          <p:nvPr/>
        </p:nvSpPr>
        <p:spPr>
          <a:xfrm>
            <a:off x="5850836" y="147935"/>
            <a:ext cx="5438926" cy="461665"/>
          </a:xfrm>
          <a:prstGeom prst="rect">
            <a:avLst/>
          </a:prstGeom>
          <a:solidFill>
            <a:schemeClr val="tx1">
              <a:lumMod val="60000"/>
              <a:lumOff val="40000"/>
            </a:schemeClr>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Tác</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phẩm</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Lọ</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nước</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err="1">
                <a:ln>
                  <a:noFill/>
                </a:ln>
                <a:solidFill>
                  <a:prstClr val="white"/>
                </a:solidFill>
                <a:effectLst/>
                <a:uLnTx/>
                <a:uFillTx/>
                <a:latin typeface="Times New Roman" panose="02020603050405020304" pitchFamily="18" charset="0"/>
                <a:cs typeface="Times New Roman" panose="02020603050405020304" pitchFamily="18" charset="0"/>
              </a:rPr>
              <a:t>thần</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2" name="Date Placeholder 1">
            <a:extLst>
              <a:ext uri="{FF2B5EF4-FFF2-40B4-BE49-F238E27FC236}">
                <a16:creationId xmlns:a16="http://schemas.microsoft.com/office/drawing/2014/main" id="{2D4EE722-9DEF-C860-F85F-D335FC4F5A0D}"/>
              </a:ext>
            </a:extLst>
          </p:cNvPr>
          <p:cNvSpPr>
            <a:spLocks noGrp="1"/>
          </p:cNvSpPr>
          <p:nvPr>
            <p:ph type="dt" sz="half" idx="10"/>
          </p:nvPr>
        </p:nvSpPr>
        <p:spPr/>
        <p:txBody>
          <a:bodyPr/>
          <a:lstStyle/>
          <a:p>
            <a:pPr>
              <a:defRPr/>
            </a:pPr>
            <a:r>
              <a:rPr lang="en-US" altLang="en-US"/>
              <a:t>7/7/2022</a:t>
            </a:r>
          </a:p>
        </p:txBody>
      </p:sp>
      <p:sp>
        <p:nvSpPr>
          <p:cNvPr id="3" name="Footer Placeholder 2">
            <a:extLst>
              <a:ext uri="{FF2B5EF4-FFF2-40B4-BE49-F238E27FC236}">
                <a16:creationId xmlns:a16="http://schemas.microsoft.com/office/drawing/2014/main" id="{888C4D3C-3524-35FD-3929-2647B96BCD3A}"/>
              </a:ext>
            </a:extLst>
          </p:cNvPr>
          <p:cNvSpPr>
            <a:spLocks noGrp="1"/>
          </p:cNvSpPr>
          <p:nvPr>
            <p:ph type="ftr" sz="quarter" idx="11"/>
          </p:nvPr>
        </p:nvSpPr>
        <p:spPr/>
        <p:txBody>
          <a:bodyPr/>
          <a:lstStyle/>
          <a:p>
            <a:pPr>
              <a:defRPr/>
            </a:pPr>
            <a:r>
              <a:rPr lang="en-US" altLang="en-US"/>
              <a:t>cánh diều                                                                                                      0919574295</a:t>
            </a:r>
          </a:p>
        </p:txBody>
      </p:sp>
      <p:sp>
        <p:nvSpPr>
          <p:cNvPr id="4" name="Slide Number Placeholder 3">
            <a:extLst>
              <a:ext uri="{FF2B5EF4-FFF2-40B4-BE49-F238E27FC236}">
                <a16:creationId xmlns:a16="http://schemas.microsoft.com/office/drawing/2014/main" id="{35FF661A-8F12-0388-8A9C-3C3D8DB942A3}"/>
              </a:ext>
            </a:extLst>
          </p:cNvPr>
          <p:cNvSpPr>
            <a:spLocks noGrp="1"/>
          </p:cNvSpPr>
          <p:nvPr>
            <p:ph type="sldNum" sz="quarter" idx="12"/>
          </p:nvPr>
        </p:nvSpPr>
        <p:spPr/>
        <p:txBody>
          <a:bodyPr/>
          <a:lstStyle/>
          <a:p>
            <a:pPr>
              <a:defRPr/>
            </a:pPr>
            <a:fld id="{5CF1CD8F-196F-487E-BC37-7ED03290FA87}" type="slidenum">
              <a:rPr lang="en-US" altLang="en-US" smtClean="0"/>
              <a:pPr>
                <a:defRPr/>
              </a:pPr>
              <a:t>22</a:t>
            </a:fld>
            <a:endParaRPr lang="en-US" altLang="en-US"/>
          </a:p>
        </p:txBody>
      </p:sp>
    </p:spTree>
    <p:extLst>
      <p:ext uri="{BB962C8B-B14F-4D97-AF65-F5344CB8AC3E}">
        <p14:creationId xmlns:p14="http://schemas.microsoft.com/office/powerpoint/2010/main" val="936312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0" name="Picture 2" descr="Kết quả hình ảnh cho sêchxpia"/>
          <p:cNvPicPr>
            <a:picLocks noChangeAspect="1" noChangeArrowheads="1"/>
          </p:cNvPicPr>
          <p:nvPr/>
        </p:nvPicPr>
        <p:blipFill>
          <a:blip r:embed="rId4" cstate="print"/>
          <a:srcRect/>
          <a:stretch>
            <a:fillRect/>
          </a:stretch>
        </p:blipFill>
        <p:spPr bwMode="auto">
          <a:xfrm>
            <a:off x="7431589" y="0"/>
            <a:ext cx="4201611" cy="6858000"/>
          </a:xfrm>
          <a:prstGeom prst="rect">
            <a:avLst/>
          </a:prstGeom>
          <a:noFill/>
        </p:spPr>
      </p:pic>
      <p:sp>
        <p:nvSpPr>
          <p:cNvPr id="3" name="TextBox 2"/>
          <p:cNvSpPr txBox="1"/>
          <p:nvPr/>
        </p:nvSpPr>
        <p:spPr>
          <a:xfrm>
            <a:off x="7924800" y="5673061"/>
            <a:ext cx="3657600" cy="118494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700" b="0" i="0" u="none" strike="noStrike" kern="1200" cap="none" spc="0" normalizeH="0" baseline="0" noProof="0">
                <a:ln>
                  <a:noFill/>
                </a:ln>
                <a:solidFill>
                  <a:prstClr val="white"/>
                </a:solidFill>
                <a:effectLst/>
                <a:uLnTx/>
                <a:uFillTx/>
                <a:latin typeface="Cambria" pitchFamily="18" charset="0"/>
                <a:ea typeface="+mn-ea"/>
                <a:cs typeface="+mn-cs"/>
              </a:rPr>
              <a:t>U. </a:t>
            </a:r>
            <a:r>
              <a:rPr kumimoji="0" lang="en-US" sz="4700" b="0" i="0" u="none" strike="noStrike" kern="1200" cap="none" spc="0" normalizeH="0" baseline="0" noProof="0" err="1">
                <a:ln>
                  <a:noFill/>
                </a:ln>
                <a:solidFill>
                  <a:prstClr val="white"/>
                </a:solidFill>
                <a:effectLst/>
                <a:uLnTx/>
                <a:uFillTx/>
                <a:latin typeface="Cambria" pitchFamily="18" charset="0"/>
                <a:ea typeface="+mn-ea"/>
                <a:cs typeface="+mn-cs"/>
              </a:rPr>
              <a:t>Sếch-xpia</a:t>
            </a:r>
            <a:endParaRPr kumimoji="0" lang="en-US" sz="4700" b="0" i="0" u="none" strike="noStrike" kern="1200" cap="none" spc="0" normalizeH="0" baseline="0" noProof="0">
              <a:ln>
                <a:noFill/>
              </a:ln>
              <a:solidFill>
                <a:prstClr val="white"/>
              </a:solidFill>
              <a:effectLst/>
              <a:uLnTx/>
              <a:uFillTx/>
              <a:latin typeface="Cambria"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itchFamily="18" charset="0"/>
                <a:ea typeface="+mn-ea"/>
                <a:cs typeface="+mn-cs"/>
              </a:rPr>
              <a:t>(1564 – 1616)</a:t>
            </a:r>
          </a:p>
        </p:txBody>
      </p:sp>
      <p:pic>
        <p:nvPicPr>
          <p:cNvPr id="4" name="Picture 3"/>
          <p:cNvPicPr>
            <a:picLocks noChangeAspect="1" noChangeArrowheads="1"/>
          </p:cNvPicPr>
          <p:nvPr/>
        </p:nvPicPr>
        <p:blipFill>
          <a:blip r:embed="rId5" cstate="print"/>
          <a:srcRect/>
          <a:stretch>
            <a:fillRect/>
          </a:stretch>
        </p:blipFill>
        <p:spPr bwMode="auto">
          <a:xfrm>
            <a:off x="0" y="0"/>
            <a:ext cx="3352800" cy="6858000"/>
          </a:xfrm>
          <a:prstGeom prst="rect">
            <a:avLst/>
          </a:prstGeom>
          <a:noFill/>
          <a:ln w="9525">
            <a:noFill/>
            <a:round/>
            <a:headEnd/>
            <a:tailEnd/>
          </a:ln>
          <a:effectLst/>
        </p:spPr>
      </p:pic>
      <p:pic>
        <p:nvPicPr>
          <p:cNvPr id="5" name="Picture 2"/>
          <p:cNvPicPr>
            <a:picLocks noChangeAspect="1" noChangeArrowheads="1"/>
          </p:cNvPicPr>
          <p:nvPr/>
        </p:nvPicPr>
        <p:blipFill>
          <a:blip r:embed="rId6" cstate="print"/>
          <a:srcRect/>
          <a:stretch>
            <a:fillRect/>
          </a:stretch>
        </p:blipFill>
        <p:spPr bwMode="auto">
          <a:xfrm>
            <a:off x="3352800" y="1600200"/>
            <a:ext cx="3657600" cy="5257800"/>
          </a:xfrm>
          <a:prstGeom prst="rect">
            <a:avLst/>
          </a:prstGeom>
          <a:noFill/>
          <a:ln w="9525">
            <a:noFill/>
            <a:round/>
            <a:headEnd/>
            <a:tailEnd/>
          </a:ln>
          <a:effectLst/>
        </p:spPr>
      </p:pic>
      <p:sp>
        <p:nvSpPr>
          <p:cNvPr id="6" name="TextBox 5"/>
          <p:cNvSpPr txBox="1"/>
          <p:nvPr/>
        </p:nvSpPr>
        <p:spPr>
          <a:xfrm>
            <a:off x="3352800" y="6211670"/>
            <a:ext cx="36576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mbria" pitchFamily="18" charset="0"/>
                <a:ea typeface="+mn-ea"/>
                <a:cs typeface="+mn-cs"/>
              </a:rPr>
              <a:t>Romeo </a:t>
            </a:r>
            <a:r>
              <a:rPr kumimoji="0" lang="en-US" sz="3600" b="0" i="0" u="none" strike="noStrike" kern="1200" cap="none" spc="0" normalizeH="0" baseline="0" noProof="0" err="1">
                <a:ln>
                  <a:noFill/>
                </a:ln>
                <a:solidFill>
                  <a:prstClr val="black"/>
                </a:solidFill>
                <a:effectLst/>
                <a:uLnTx/>
                <a:uFillTx/>
                <a:latin typeface="Cambria" pitchFamily="18" charset="0"/>
                <a:ea typeface="+mn-ea"/>
                <a:cs typeface="+mn-cs"/>
              </a:rPr>
              <a:t>và</a:t>
            </a:r>
            <a:r>
              <a:rPr kumimoji="0" lang="en-US" sz="3600" b="0" i="0" u="none" strike="noStrike" kern="1200" cap="none" spc="0" normalizeH="0" baseline="0" noProof="0">
                <a:ln>
                  <a:noFill/>
                </a:ln>
                <a:solidFill>
                  <a:prstClr val="black"/>
                </a:solidFill>
                <a:effectLst/>
                <a:uLnTx/>
                <a:uFillTx/>
                <a:latin typeface="Cambria" pitchFamily="18" charset="0"/>
                <a:ea typeface="+mn-ea"/>
                <a:cs typeface="+mn-cs"/>
              </a:rPr>
              <a:t> Juliet</a:t>
            </a:r>
          </a:p>
        </p:txBody>
      </p:sp>
      <p:sp>
        <p:nvSpPr>
          <p:cNvPr id="7" name="TextBox 6"/>
          <p:cNvSpPr txBox="1"/>
          <p:nvPr/>
        </p:nvSpPr>
        <p:spPr>
          <a:xfrm>
            <a:off x="3352800" y="0"/>
            <a:ext cx="3657600" cy="156966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err="1">
                <a:ln>
                  <a:noFill/>
                </a:ln>
                <a:solidFill>
                  <a:prstClr val="white"/>
                </a:solidFill>
                <a:effectLst/>
                <a:uLnTx/>
                <a:uFillTx/>
                <a:latin typeface="Cambria" pitchFamily="18" charset="0"/>
                <a:ea typeface="+mn-ea"/>
                <a:cs typeface="+mn-cs"/>
              </a:rPr>
              <a:t>Nhiều</a:t>
            </a:r>
            <a:r>
              <a:rPr kumimoji="0" lang="en-US" sz="4800" b="0" i="0" u="none" strike="noStrike" kern="1200" cap="none" spc="0" normalizeH="0" baseline="0" noProof="0">
                <a:ln>
                  <a:noFill/>
                </a:ln>
                <a:solidFill>
                  <a:prstClr val="white"/>
                </a:solidFill>
                <a:effectLst/>
                <a:uLnTx/>
                <a:uFillTx/>
                <a:latin typeface="Cambria" pitchFamily="18" charset="0"/>
                <a:ea typeface="+mn-ea"/>
                <a:cs typeface="+mn-cs"/>
              </a:rPr>
              <a:t> </a:t>
            </a:r>
            <a:r>
              <a:rPr kumimoji="0" lang="en-US" sz="4800" b="0" i="0" u="none" strike="noStrike" kern="1200" cap="none" spc="0" normalizeH="0" baseline="0" noProof="0" err="1">
                <a:ln>
                  <a:noFill/>
                </a:ln>
                <a:solidFill>
                  <a:prstClr val="white"/>
                </a:solidFill>
                <a:effectLst/>
                <a:uLnTx/>
                <a:uFillTx/>
                <a:latin typeface="Cambria" pitchFamily="18" charset="0"/>
                <a:ea typeface="+mn-ea"/>
                <a:cs typeface="+mn-cs"/>
              </a:rPr>
              <a:t>vở</a:t>
            </a:r>
            <a:r>
              <a:rPr kumimoji="0" lang="en-US" sz="4800" b="0" i="0" u="none" strike="noStrike" kern="1200" cap="none" spc="0" normalizeH="0" baseline="0" noProof="0">
                <a:ln>
                  <a:noFill/>
                </a:ln>
                <a:solidFill>
                  <a:prstClr val="white"/>
                </a:solidFill>
                <a:effectLst/>
                <a:uLnTx/>
                <a:uFillTx/>
                <a:latin typeface="Cambria" pitchFamily="18" charset="0"/>
                <a:ea typeface="+mn-ea"/>
                <a:cs typeface="+mn-cs"/>
              </a:rPr>
              <a:t> </a:t>
            </a:r>
            <a:r>
              <a:rPr kumimoji="0" lang="en-US" sz="4800" b="0" i="0" u="none" strike="noStrike" kern="1200" cap="none" spc="0" normalizeH="0" baseline="0" noProof="0" err="1">
                <a:ln>
                  <a:noFill/>
                </a:ln>
                <a:solidFill>
                  <a:prstClr val="white"/>
                </a:solidFill>
                <a:effectLst/>
                <a:uLnTx/>
                <a:uFillTx/>
                <a:latin typeface="Cambria" pitchFamily="18" charset="0"/>
                <a:ea typeface="+mn-ea"/>
                <a:cs typeface="+mn-cs"/>
              </a:rPr>
              <a:t>kịch</a:t>
            </a:r>
            <a:r>
              <a:rPr kumimoji="0" lang="en-US" sz="4800" b="0" i="0" u="none" strike="noStrike" kern="1200" cap="none" spc="0" normalizeH="0" baseline="0" noProof="0">
                <a:ln>
                  <a:noFill/>
                </a:ln>
                <a:solidFill>
                  <a:prstClr val="white"/>
                </a:solidFill>
                <a:effectLst/>
                <a:uLnTx/>
                <a:uFillTx/>
                <a:latin typeface="Cambria" pitchFamily="18" charset="0"/>
                <a:ea typeface="+mn-ea"/>
                <a:cs typeface="+mn-cs"/>
              </a:rPr>
              <a:t> ý </a:t>
            </a:r>
            <a:r>
              <a:rPr kumimoji="0" lang="en-US" sz="4800" b="0" i="0" u="none" strike="noStrike" kern="1200" cap="none" spc="0" normalizeH="0" baseline="0" noProof="0" err="1">
                <a:ln>
                  <a:noFill/>
                </a:ln>
                <a:solidFill>
                  <a:prstClr val="white"/>
                </a:solidFill>
                <a:effectLst/>
                <a:uLnTx/>
                <a:uFillTx/>
                <a:latin typeface="Cambria" pitchFamily="18" charset="0"/>
                <a:ea typeface="+mn-ea"/>
                <a:cs typeface="+mn-cs"/>
              </a:rPr>
              <a:t>nghĩa</a:t>
            </a:r>
            <a:endParaRPr kumimoji="0" lang="en-US" sz="4800" b="0" i="0" u="none" strike="noStrike" kern="1200" cap="none" spc="0" normalizeH="0" baseline="0" noProof="0">
              <a:ln>
                <a:noFill/>
              </a:ln>
              <a:solidFill>
                <a:prstClr val="white"/>
              </a:solidFill>
              <a:effectLst/>
              <a:uLnTx/>
              <a:uFillTx/>
              <a:latin typeface="Cambria" pitchFamily="18" charset="0"/>
              <a:ea typeface="+mn-ea"/>
              <a:cs typeface="+mn-cs"/>
            </a:endParaRPr>
          </a:p>
        </p:txBody>
      </p:sp>
      <p:pic>
        <p:nvPicPr>
          <p:cNvPr id="11" name="Audio 10">
            <a:hlinkClick r:id="" action="ppaction://media"/>
            <a:extLst>
              <a:ext uri="{FF2B5EF4-FFF2-40B4-BE49-F238E27FC236}">
                <a16:creationId xmlns:a16="http://schemas.microsoft.com/office/drawing/2014/main" id="{CC13EE5B-32D0-42A1-8197-A30873E1ED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2" name="Date Placeholder 1">
            <a:extLst>
              <a:ext uri="{FF2B5EF4-FFF2-40B4-BE49-F238E27FC236}">
                <a16:creationId xmlns:a16="http://schemas.microsoft.com/office/drawing/2014/main" id="{E89038AB-BC75-894A-0BF7-0B5205B9AA66}"/>
              </a:ext>
            </a:extLst>
          </p:cNvPr>
          <p:cNvSpPr>
            <a:spLocks noGrp="1"/>
          </p:cNvSpPr>
          <p:nvPr>
            <p:ph type="dt" sz="half" idx="10"/>
          </p:nvPr>
        </p:nvSpPr>
        <p:spPr/>
        <p:txBody>
          <a:bodyPr/>
          <a:lstStyle/>
          <a:p>
            <a:r>
              <a:rPr lang="en-US"/>
              <a:t>7/7/2022</a:t>
            </a:r>
            <a:endParaRPr lang="en-VN"/>
          </a:p>
        </p:txBody>
      </p:sp>
      <p:sp>
        <p:nvSpPr>
          <p:cNvPr id="8" name="Footer Placeholder 7">
            <a:extLst>
              <a:ext uri="{FF2B5EF4-FFF2-40B4-BE49-F238E27FC236}">
                <a16:creationId xmlns:a16="http://schemas.microsoft.com/office/drawing/2014/main" id="{485B212F-D312-D570-0595-D9DAE2669C48}"/>
              </a:ext>
            </a:extLst>
          </p:cNvPr>
          <p:cNvSpPr>
            <a:spLocks noGrp="1"/>
          </p:cNvSpPr>
          <p:nvPr>
            <p:ph type="ftr" sz="quarter" idx="11"/>
          </p:nvPr>
        </p:nvSpPr>
        <p:spPr/>
        <p:txBody>
          <a:bodyPr/>
          <a:lstStyle/>
          <a:p>
            <a:r>
              <a:rPr lang="en-US"/>
              <a:t>cánh diều                                                                                                      0919574295</a:t>
            </a:r>
            <a:endParaRPr lang="en-VN"/>
          </a:p>
        </p:txBody>
      </p:sp>
      <p:sp>
        <p:nvSpPr>
          <p:cNvPr id="9" name="Slide Number Placeholder 8">
            <a:extLst>
              <a:ext uri="{FF2B5EF4-FFF2-40B4-BE49-F238E27FC236}">
                <a16:creationId xmlns:a16="http://schemas.microsoft.com/office/drawing/2014/main" id="{61F34850-24B9-A22E-044F-98FE61C4D32A}"/>
              </a:ext>
            </a:extLst>
          </p:cNvPr>
          <p:cNvSpPr>
            <a:spLocks noGrp="1"/>
          </p:cNvSpPr>
          <p:nvPr>
            <p:ph type="sldNum" sz="quarter" idx="12"/>
          </p:nvPr>
        </p:nvSpPr>
        <p:spPr/>
        <p:txBody>
          <a:bodyPr/>
          <a:lstStyle/>
          <a:p>
            <a:fld id="{5267D355-73AE-A046-A95D-26D8057A1AC3}" type="slidenum">
              <a:rPr lang="en-VN" smtClean="0"/>
              <a:t>23</a:t>
            </a:fld>
            <a:endParaRPr lang="en-VN"/>
          </a:p>
        </p:txBody>
      </p:sp>
    </p:spTree>
    <p:extLst>
      <p:ext uri="{BB962C8B-B14F-4D97-AF65-F5344CB8AC3E}">
        <p14:creationId xmlns:p14="http://schemas.microsoft.com/office/powerpoint/2010/main" val="3070050133"/>
      </p:ext>
    </p:extLst>
  </p:cSld>
  <p:clrMapOvr>
    <a:masterClrMapping/>
  </p:clrMapOvr>
  <mc:AlternateContent xmlns:mc="http://schemas.openxmlformats.org/markup-compatibility/2006" xmlns:p14="http://schemas.microsoft.com/office/powerpoint/2010/main">
    <mc:Choice Requires="p14">
      <p:transition p14:dur="0" advTm="32541"/>
    </mc:Choice>
    <mc:Fallback xmlns="">
      <p:transition advTm="32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5">
            <a:extLst>
              <a:ext uri="{FF2B5EF4-FFF2-40B4-BE49-F238E27FC236}">
                <a16:creationId xmlns:a16="http://schemas.microsoft.com/office/drawing/2014/main" id="{E4750C58-0ABA-4353-A1F4-1A239B790169}"/>
              </a:ext>
            </a:extLst>
          </p:cNvPr>
          <p:cNvSpPr>
            <a:spLocks noChangeAspect="1" noChangeArrowheads="1"/>
          </p:cNvSpPr>
          <p:nvPr/>
        </p:nvSpPr>
        <p:spPr bwMode="auto">
          <a:xfrm>
            <a:off x="4562475" y="1557339"/>
            <a:ext cx="30670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233C4F"/>
              </a:solidFill>
              <a:effectLst/>
              <a:uLnTx/>
              <a:uFillTx/>
              <a:latin typeface="Arial" panose="020B0604020202020204" pitchFamily="34" charset="0"/>
              <a:ea typeface="+mn-ea"/>
              <a:cs typeface="Arial" panose="020B0604020202020204" pitchFamily="34" charset="0"/>
            </a:endParaRPr>
          </a:p>
        </p:txBody>
      </p:sp>
      <p:pic>
        <p:nvPicPr>
          <p:cNvPr id="12291" name="Picture 2" descr="Chân dung Shakespeare, không rõ tác giả, National Portrait Gallery, Luân Đôn, Vương quốc Anh.">
            <a:extLst>
              <a:ext uri="{FF2B5EF4-FFF2-40B4-BE49-F238E27FC236}">
                <a16:creationId xmlns:a16="http://schemas.microsoft.com/office/drawing/2014/main" id="{EA6DB821-6535-4BB9-866F-52D70D0B6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022" y="307089"/>
            <a:ext cx="37338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4">
            <a:extLst>
              <a:ext uri="{FF2B5EF4-FFF2-40B4-BE49-F238E27FC236}">
                <a16:creationId xmlns:a16="http://schemas.microsoft.com/office/drawing/2014/main" id="{348237D0-C7FE-42A5-BD95-A5BA8721911E}"/>
              </a:ext>
            </a:extLst>
          </p:cNvPr>
          <p:cNvSpPr txBox="1">
            <a:spLocks noChangeArrowheads="1"/>
          </p:cNvSpPr>
          <p:nvPr/>
        </p:nvSpPr>
        <p:spPr bwMode="auto">
          <a:xfrm>
            <a:off x="6004607" y="996698"/>
            <a:ext cx="5888259" cy="445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Ông</a:t>
            </a:r>
            <a:r>
              <a:rPr kumimoji="0" lang="en-US"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một</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văn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viết</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kịch</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Anh,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được</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coi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văn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vĩ</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đại</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nhất</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của</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Anh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viết</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kịch</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đi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trước</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thời</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đại</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Ông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cũng</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được</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vinh danh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thơ tiêu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biểu</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của</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nước</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Anh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"Thi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sĩ</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của</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dòng</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sông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Avon</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Những</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vở</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kịch</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của</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ông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đã</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được</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dịch</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ra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thành</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rất</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nhiều</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ngôn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ngữ</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lớn</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được</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trình</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diễn</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nhiều</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hơn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bất</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kì</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viết</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kịch</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4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nào</a:t>
            </a:r>
            <a:r>
              <a:rPr kumimoji="0" lang="vi-VN"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a:t>
            </a:r>
            <a:endParaRPr kumimoji="0" lang="en-US" altLang="vi-VN" sz="24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endParaRPr>
          </a:p>
        </p:txBody>
      </p:sp>
      <p:sp>
        <p:nvSpPr>
          <p:cNvPr id="12293" name="TextBox 6">
            <a:extLst>
              <a:ext uri="{FF2B5EF4-FFF2-40B4-BE49-F238E27FC236}">
                <a16:creationId xmlns:a16="http://schemas.microsoft.com/office/drawing/2014/main" id="{D2D2FE59-85BF-46EB-848A-D65403AE3EC1}"/>
              </a:ext>
            </a:extLst>
          </p:cNvPr>
          <p:cNvSpPr txBox="1">
            <a:spLocks noChangeArrowheads="1"/>
          </p:cNvSpPr>
          <p:nvPr/>
        </p:nvSpPr>
        <p:spPr bwMode="auto">
          <a:xfrm>
            <a:off x="1171022" y="5269706"/>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800" b="1" i="0" u="none" strike="noStrike" kern="1200" cap="none" spc="0" normalizeH="0" baseline="0" noProof="0">
                <a:ln>
                  <a:noFill/>
                </a:ln>
                <a:solidFill>
                  <a:srgbClr val="5A3015"/>
                </a:solidFill>
                <a:effectLst/>
                <a:uLnTx/>
                <a:uFillTx/>
                <a:latin typeface="Arial" panose="020B0604020202020204" pitchFamily="34" charset="0"/>
                <a:ea typeface="+mn-ea"/>
                <a:cs typeface="Arial" panose="020B0604020202020204" pitchFamily="34" charset="0"/>
              </a:rPr>
              <a:t>William Shakespeare (1564 – 1616)</a:t>
            </a:r>
            <a:endParaRPr kumimoji="0" lang="en-US" altLang="vi-VN" sz="1800" b="0" i="0" u="none" strike="noStrike" kern="1200" cap="none" spc="0" normalizeH="0" baseline="0" noProof="0">
              <a:ln>
                <a:noFill/>
              </a:ln>
              <a:solidFill>
                <a:srgbClr val="5A3015"/>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8A721E32-3F6E-56F4-089A-AA6D03A4D307}"/>
              </a:ext>
            </a:extLst>
          </p:cNvPr>
          <p:cNvSpPr>
            <a:spLocks noGrp="1"/>
          </p:cNvSpPr>
          <p:nvPr>
            <p:ph type="dt" sz="half" idx="10"/>
          </p:nvPr>
        </p:nvSpPr>
        <p:spPr/>
        <p:txBody>
          <a:bodyPr/>
          <a:lstStyle/>
          <a:p>
            <a:pPr>
              <a:defRPr/>
            </a:pPr>
            <a:r>
              <a:rPr lang="en-US" altLang="en-US"/>
              <a:t>7/7/2022</a:t>
            </a:r>
          </a:p>
        </p:txBody>
      </p:sp>
      <p:sp>
        <p:nvSpPr>
          <p:cNvPr id="3" name="Footer Placeholder 2">
            <a:extLst>
              <a:ext uri="{FF2B5EF4-FFF2-40B4-BE49-F238E27FC236}">
                <a16:creationId xmlns:a16="http://schemas.microsoft.com/office/drawing/2014/main" id="{6FD69DA9-2EC5-53CD-35D3-1184902985A9}"/>
              </a:ext>
            </a:extLst>
          </p:cNvPr>
          <p:cNvSpPr>
            <a:spLocks noGrp="1"/>
          </p:cNvSpPr>
          <p:nvPr>
            <p:ph type="ftr" sz="quarter" idx="11"/>
          </p:nvPr>
        </p:nvSpPr>
        <p:spPr/>
        <p:txBody>
          <a:bodyPr/>
          <a:lstStyle/>
          <a:p>
            <a:pPr>
              <a:defRPr/>
            </a:pPr>
            <a:r>
              <a:rPr lang="en-US" altLang="en-US"/>
              <a:t>cánh diều                                                                                                      0919574295</a:t>
            </a:r>
          </a:p>
        </p:txBody>
      </p:sp>
      <p:sp>
        <p:nvSpPr>
          <p:cNvPr id="4" name="Slide Number Placeholder 3">
            <a:extLst>
              <a:ext uri="{FF2B5EF4-FFF2-40B4-BE49-F238E27FC236}">
                <a16:creationId xmlns:a16="http://schemas.microsoft.com/office/drawing/2014/main" id="{35A2D702-9C52-9788-A2FC-3686FC72318F}"/>
              </a:ext>
            </a:extLst>
          </p:cNvPr>
          <p:cNvSpPr>
            <a:spLocks noGrp="1"/>
          </p:cNvSpPr>
          <p:nvPr>
            <p:ph type="sldNum" sz="quarter" idx="12"/>
          </p:nvPr>
        </p:nvSpPr>
        <p:spPr/>
        <p:txBody>
          <a:bodyPr/>
          <a:lstStyle/>
          <a:p>
            <a:pPr>
              <a:defRPr/>
            </a:pPr>
            <a:fld id="{5CF1CD8F-196F-487E-BC37-7ED03290FA87}" type="slidenum">
              <a:rPr lang="en-US" altLang="en-US" smtClean="0"/>
              <a:pPr>
                <a:defRPr/>
              </a:pPr>
              <a:t>24</a:t>
            </a:fld>
            <a:endParaRPr lang="en-US" altLang="en-US"/>
          </a:p>
        </p:txBody>
      </p:sp>
    </p:spTree>
    <p:extLst>
      <p:ext uri="{BB962C8B-B14F-4D97-AF65-F5344CB8AC3E}">
        <p14:creationId xmlns:p14="http://schemas.microsoft.com/office/powerpoint/2010/main" val="3810602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8000"/>
          </a:blip>
          <a:srcRect/>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F7ACA0-9D4B-A18A-DA06-76C87EE51F28}"/>
              </a:ext>
            </a:extLst>
          </p:cNvPr>
          <p:cNvSpPr txBox="1"/>
          <p:nvPr/>
        </p:nvSpPr>
        <p:spPr>
          <a:xfrm>
            <a:off x="3206197" y="1613118"/>
            <a:ext cx="6972299" cy="1815882"/>
          </a:xfrm>
          <a:prstGeom prst="rect">
            <a:avLst/>
          </a:prstGeom>
          <a:noFill/>
          <a:ln>
            <a:solidFill>
              <a:srgbClr val="FF6600"/>
            </a:solidFill>
          </a:ln>
        </p:spPr>
        <p:txBody>
          <a:bodyPr wrap="square">
            <a:spAutoFit/>
          </a:bodyPr>
          <a:lstStyle/>
          <a:p>
            <a:pPr algn="just"/>
            <a:r>
              <a:rPr lang="en-US" sz="2800">
                <a:latin typeface="Times New Roman" panose="02020603050405020304" pitchFamily="18" charset="0"/>
                <a:cs typeface="Times New Roman" panose="02020603050405020304" pitchFamily="18" charset="0"/>
              </a:rPr>
              <a:t>D</a:t>
            </a:r>
            <a:r>
              <a:rPr lang="vi-VN" sz="2800">
                <a:latin typeface="Times New Roman" panose="02020603050405020304" pitchFamily="18" charset="0"/>
                <a:cs typeface="Times New Roman" panose="02020603050405020304" pitchFamily="18" charset="0"/>
              </a:rPr>
              <a:t>anh hoạ nổi tiếng</a:t>
            </a:r>
            <a:r>
              <a:rPr lang="en-US" sz="2800">
                <a:latin typeface="Times New Roman" panose="02020603050405020304" pitchFamily="18" charset="0"/>
                <a:cs typeface="Times New Roman" panose="02020603050405020304" pitchFamily="18" charset="0"/>
              </a:rPr>
              <a:t>:</a:t>
            </a:r>
          </a:p>
          <a:p>
            <a:pPr algn="just"/>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Lê-ô-na đơ Vanh-xi (Leonardo da Vinci, 1452 - 1519) </a:t>
            </a:r>
            <a:endParaRPr lang="en-US" sz="2800">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Mi-ken-lăng-giơ (Michelangelo, 1475 -1564)</a:t>
            </a:r>
            <a:endParaRPr lang="en-US" sz="280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463B2A6E-07C3-2C8A-A733-354886D4B5FC}"/>
              </a:ext>
            </a:extLst>
          </p:cNvPr>
          <p:cNvSpPr/>
          <p:nvPr/>
        </p:nvSpPr>
        <p:spPr>
          <a:xfrm>
            <a:off x="477265" y="1939911"/>
            <a:ext cx="2079876" cy="914400"/>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err="1">
                <a:solidFill>
                  <a:srgbClr val="FF0000"/>
                </a:solidFill>
                <a:latin typeface="Times New Roman" panose="02020603050405020304" pitchFamily="18" charset="0"/>
                <a:cs typeface="Times New Roman" panose="02020603050405020304" pitchFamily="18" charset="0"/>
              </a:rPr>
              <a:t>Nghệ</a:t>
            </a:r>
            <a:r>
              <a:rPr lang="en-US" sz="280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thuật</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F59EF62-0570-5672-0286-AFE674F01D52}"/>
              </a:ext>
            </a:extLst>
          </p:cNvPr>
          <p:cNvSpPr txBox="1"/>
          <p:nvPr/>
        </p:nvSpPr>
        <p:spPr>
          <a:xfrm>
            <a:off x="1874916" y="274152"/>
            <a:ext cx="9634859"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10" name="TextBox 9">
            <a:extLst>
              <a:ext uri="{FF2B5EF4-FFF2-40B4-BE49-F238E27FC236}">
                <a16:creationId xmlns:a16="http://schemas.microsoft.com/office/drawing/2014/main" id="{1D3F445E-CE94-594F-322E-B1105B485E07}"/>
              </a:ext>
            </a:extLst>
          </p:cNvPr>
          <p:cNvSpPr txBox="1"/>
          <p:nvPr/>
        </p:nvSpPr>
        <p:spPr>
          <a:xfrm>
            <a:off x="692741" y="828219"/>
            <a:ext cx="10189701" cy="523220"/>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2. </a:t>
            </a:r>
            <a:r>
              <a:rPr lang="en-US" sz="2800" b="1" err="1">
                <a:latin typeface="Times New Roman" panose="02020603050405020304" pitchFamily="18" charset="0"/>
                <a:cs typeface="Times New Roman" panose="02020603050405020304" pitchFamily="18" charset="0"/>
              </a:rPr>
              <a:t>Thành</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tựu tiêu biểu của phong trào Văn hoá Phục hưng </a:t>
            </a:r>
            <a:endParaRPr lang="en-US" sz="2800" b="1">
              <a:latin typeface="Times New Roman" panose="02020603050405020304" pitchFamily="18" charset="0"/>
              <a:cs typeface="Times New Roman" panose="02020603050405020304" pitchFamily="18" charset="0"/>
            </a:endParaRPr>
          </a:p>
        </p:txBody>
      </p:sp>
      <p:pic>
        <p:nvPicPr>
          <p:cNvPr id="11" name="Picture 9">
            <a:extLst>
              <a:ext uri="{FF2B5EF4-FFF2-40B4-BE49-F238E27FC236}">
                <a16:creationId xmlns:a16="http://schemas.microsoft.com/office/drawing/2014/main" id="{49729E2E-3B90-6B41-EA92-ACACB88A3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9908" y="3603418"/>
            <a:ext cx="2961909" cy="3074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C13B5542-481F-D862-B64A-4F6232FEEFDA}"/>
              </a:ext>
            </a:extLst>
          </p:cNvPr>
          <p:cNvPicPr>
            <a:picLocks noChangeAspect="1"/>
          </p:cNvPicPr>
          <p:nvPr/>
        </p:nvPicPr>
        <p:blipFill>
          <a:blip r:embed="rId5"/>
          <a:stretch>
            <a:fillRect/>
          </a:stretch>
        </p:blipFill>
        <p:spPr>
          <a:xfrm>
            <a:off x="3206197" y="3478039"/>
            <a:ext cx="5003711" cy="3200270"/>
          </a:xfrm>
          <a:prstGeom prst="rect">
            <a:avLst/>
          </a:prstGeom>
        </p:spPr>
      </p:pic>
      <p:sp>
        <p:nvSpPr>
          <p:cNvPr id="2" name="Date Placeholder 1">
            <a:extLst>
              <a:ext uri="{FF2B5EF4-FFF2-40B4-BE49-F238E27FC236}">
                <a16:creationId xmlns:a16="http://schemas.microsoft.com/office/drawing/2014/main" id="{89A116C3-8B4F-DE47-35FD-9A681A55B52D}"/>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87B0E52E-2587-226A-4D92-CFF94AA55F98}"/>
              </a:ext>
            </a:extLst>
          </p:cNvPr>
          <p:cNvSpPr>
            <a:spLocks noGrp="1"/>
          </p:cNvSpPr>
          <p:nvPr>
            <p:ph type="ftr" sz="quarter" idx="11"/>
          </p:nvPr>
        </p:nvSpPr>
        <p:spPr/>
        <p:txBody>
          <a:bodyPr/>
          <a:lstStyle/>
          <a:p>
            <a:r>
              <a:rPr lang="en-US"/>
              <a:t>cánh diều                                                                                                      0919574295</a:t>
            </a:r>
            <a:endParaRPr lang="en-VN"/>
          </a:p>
        </p:txBody>
      </p:sp>
      <p:sp>
        <p:nvSpPr>
          <p:cNvPr id="4" name="Slide Number Placeholder 3">
            <a:extLst>
              <a:ext uri="{FF2B5EF4-FFF2-40B4-BE49-F238E27FC236}">
                <a16:creationId xmlns:a16="http://schemas.microsoft.com/office/drawing/2014/main" id="{47C53FC2-3DB1-EF82-A866-BF3AC32E298E}"/>
              </a:ext>
            </a:extLst>
          </p:cNvPr>
          <p:cNvSpPr>
            <a:spLocks noGrp="1"/>
          </p:cNvSpPr>
          <p:nvPr>
            <p:ph type="sldNum" sz="quarter" idx="12"/>
          </p:nvPr>
        </p:nvSpPr>
        <p:spPr/>
        <p:txBody>
          <a:bodyPr/>
          <a:lstStyle/>
          <a:p>
            <a:fld id="{5267D355-73AE-A046-A95D-26D8057A1AC3}" type="slidenum">
              <a:rPr lang="en-VN" smtClean="0"/>
              <a:t>25</a:t>
            </a:fld>
            <a:endParaRPr lang="en-VN"/>
          </a:p>
        </p:txBody>
      </p:sp>
    </p:spTree>
    <p:custDataLst>
      <p:tags r:id="rId1"/>
    </p:custDataLst>
    <p:extLst>
      <p:ext uri="{BB962C8B-B14F-4D97-AF65-F5344CB8AC3E}">
        <p14:creationId xmlns:p14="http://schemas.microsoft.com/office/powerpoint/2010/main" val="1784699882"/>
      </p:ext>
    </p:extLst>
  </p:cSld>
  <p:clrMapOvr>
    <a:masterClrMapping/>
  </p:clrMapOvr>
  <mc:AlternateContent xmlns:mc="http://schemas.openxmlformats.org/markup-compatibility/2006" xmlns:p14="http://schemas.microsoft.com/office/powerpoint/2010/main">
    <mc:Choice Requires="p14">
      <p:transition spd="slow" p14:dur="2000" advTm="9371"/>
    </mc:Choice>
    <mc:Fallback xmlns="">
      <p:transition spd="slow" advTm="937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5">
            <a:extLst>
              <a:ext uri="{FF2B5EF4-FFF2-40B4-BE49-F238E27FC236}">
                <a16:creationId xmlns:a16="http://schemas.microsoft.com/office/drawing/2014/main" id="{BCD1F574-10BC-4933-84A6-20F48DDD1100}"/>
              </a:ext>
            </a:extLst>
          </p:cNvPr>
          <p:cNvSpPr>
            <a:spLocks noChangeAspect="1" noChangeArrowheads="1"/>
          </p:cNvSpPr>
          <p:nvPr/>
        </p:nvSpPr>
        <p:spPr bwMode="auto">
          <a:xfrm>
            <a:off x="4562475" y="1557339"/>
            <a:ext cx="30670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233C4F"/>
              </a:solidFill>
              <a:effectLst/>
              <a:uLnTx/>
              <a:uFillTx/>
              <a:latin typeface="Arial" panose="020B0604020202020204" pitchFamily="34" charset="0"/>
              <a:ea typeface="+mn-ea"/>
              <a:cs typeface="Arial" panose="020B0604020202020204" pitchFamily="34" charset="0"/>
            </a:endParaRPr>
          </a:p>
        </p:txBody>
      </p:sp>
      <p:sp>
        <p:nvSpPr>
          <p:cNvPr id="8195" name="TextBox 3">
            <a:extLst>
              <a:ext uri="{FF2B5EF4-FFF2-40B4-BE49-F238E27FC236}">
                <a16:creationId xmlns:a16="http://schemas.microsoft.com/office/drawing/2014/main" id="{940C650E-344F-4272-9909-235E3FD91B9D}"/>
              </a:ext>
            </a:extLst>
          </p:cNvPr>
          <p:cNvSpPr txBox="1">
            <a:spLocks noChangeArrowheads="1"/>
          </p:cNvSpPr>
          <p:nvPr/>
        </p:nvSpPr>
        <p:spPr bwMode="auto">
          <a:xfrm>
            <a:off x="6644833" y="783108"/>
            <a:ext cx="5110946" cy="561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Ông</a:t>
            </a:r>
            <a:r>
              <a:rPr kumimoji="0" lang="en-US"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một</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họa</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sĩ</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điêu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khắc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kiến</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trúc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sư,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nhạc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sĩ</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bác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sĩ</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kỹ</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sư,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giải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phẫu</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phát</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minh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và</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triết</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học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tự</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nhiên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người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Ý. Ông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được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coi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thiên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tài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toàn</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năng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nhất</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lịch</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sử</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nhân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loại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Ông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người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có</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những</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ý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tưởng</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vượt</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trước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thời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đại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của</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mình</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đặc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biệt</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khái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niệm</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về</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máy</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bay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trực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thăng, xe tăng,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dù</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nhảy</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sự</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sử</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dụng</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hội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tụ</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năng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lượng</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mặt</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trời</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máy</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tính</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sơ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thảo</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lý</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thuyết</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kiến</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tạo</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địa</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hình</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tàu</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đáy</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kép</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cùng</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nhiều</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sáng</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chế</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khác</a:t>
            </a:r>
            <a:r>
              <a:rPr kumimoji="0" lang="vi-VN"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endParaRPr kumimoji="0" lang="en-US" altLang="vi-VN" sz="22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endParaRPr>
          </a:p>
        </p:txBody>
      </p:sp>
      <p:pic>
        <p:nvPicPr>
          <p:cNvPr id="8196" name="Picture 6">
            <a:extLst>
              <a:ext uri="{FF2B5EF4-FFF2-40B4-BE49-F238E27FC236}">
                <a16:creationId xmlns:a16="http://schemas.microsoft.com/office/drawing/2014/main" id="{0143C2C6-0F10-4811-892F-B202D5B25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504" y="571500"/>
            <a:ext cx="5110946"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7">
            <a:extLst>
              <a:ext uri="{FF2B5EF4-FFF2-40B4-BE49-F238E27FC236}">
                <a16:creationId xmlns:a16="http://schemas.microsoft.com/office/drawing/2014/main" id="{A266C8C0-0E1C-4FF2-AAE1-D71DF318109A}"/>
              </a:ext>
            </a:extLst>
          </p:cNvPr>
          <p:cNvSpPr txBox="1">
            <a:spLocks noChangeArrowheads="1"/>
          </p:cNvSpPr>
          <p:nvPr/>
        </p:nvSpPr>
        <p:spPr bwMode="auto">
          <a:xfrm>
            <a:off x="663977" y="5288542"/>
            <a:ext cx="533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vi-V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Leonardo di ser Piero da Vinci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vi-V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( 1452 – 1519)</a:t>
            </a:r>
            <a:endParaRPr kumimoji="0" lang="en-US" altLang="vi-V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Date Placeholder 1">
            <a:extLst>
              <a:ext uri="{FF2B5EF4-FFF2-40B4-BE49-F238E27FC236}">
                <a16:creationId xmlns:a16="http://schemas.microsoft.com/office/drawing/2014/main" id="{4B5E93C3-F574-8B46-E63E-D9CAAC934285}"/>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AA6C6B77-BCDA-3DB6-A0FF-A20625D85999}"/>
              </a:ext>
            </a:extLst>
          </p:cNvPr>
          <p:cNvSpPr>
            <a:spLocks noGrp="1"/>
          </p:cNvSpPr>
          <p:nvPr>
            <p:ph type="ftr" sz="quarter" idx="11"/>
          </p:nvPr>
        </p:nvSpPr>
        <p:spPr/>
        <p:txBody>
          <a:bodyPr/>
          <a:lstStyle/>
          <a:p>
            <a:r>
              <a:rPr lang="en-US"/>
              <a:t>cánh diều                                                                                                      0919574295</a:t>
            </a:r>
            <a:endParaRPr lang="en-VN"/>
          </a:p>
        </p:txBody>
      </p:sp>
      <p:sp>
        <p:nvSpPr>
          <p:cNvPr id="4" name="Slide Number Placeholder 3">
            <a:extLst>
              <a:ext uri="{FF2B5EF4-FFF2-40B4-BE49-F238E27FC236}">
                <a16:creationId xmlns:a16="http://schemas.microsoft.com/office/drawing/2014/main" id="{B3D0468E-14E3-7D48-CA46-7FFDB870E9BC}"/>
              </a:ext>
            </a:extLst>
          </p:cNvPr>
          <p:cNvSpPr>
            <a:spLocks noGrp="1"/>
          </p:cNvSpPr>
          <p:nvPr>
            <p:ph type="sldNum" sz="quarter" idx="12"/>
          </p:nvPr>
        </p:nvSpPr>
        <p:spPr/>
        <p:txBody>
          <a:bodyPr/>
          <a:lstStyle/>
          <a:p>
            <a:fld id="{5267D355-73AE-A046-A95D-26D8057A1AC3}" type="slidenum">
              <a:rPr lang="en-VN" smtClean="0"/>
              <a:t>26</a:t>
            </a:fld>
            <a:endParaRPr lang="en-VN"/>
          </a:p>
        </p:txBody>
      </p:sp>
    </p:spTree>
    <p:extLst>
      <p:ext uri="{BB962C8B-B14F-4D97-AF65-F5344CB8AC3E}">
        <p14:creationId xmlns:p14="http://schemas.microsoft.com/office/powerpoint/2010/main" val="1211396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ết quả hình ảnh cho tranh cua leonardo da vin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65" y="7652"/>
            <a:ext cx="4573171" cy="60742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p:cNvSpPr txBox="1">
            <a:spLocks noChangeArrowheads="1"/>
          </p:cNvSpPr>
          <p:nvPr/>
        </p:nvSpPr>
        <p:spPr bwMode="auto">
          <a:xfrm>
            <a:off x="577564" y="6081933"/>
            <a:ext cx="4399551" cy="50783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Arial" pitchFamily="34" charset="0"/>
                <a:ea typeface="+mn-ea"/>
                <a:cs typeface="Arial" pitchFamily="34" charset="0"/>
              </a:rPr>
              <a:t>Ma-</a:t>
            </a:r>
            <a:r>
              <a:rPr kumimoji="0" lang="en-US" sz="27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đô</a:t>
            </a:r>
            <a:r>
              <a:rPr kumimoji="0" lang="en-US" sz="2700" b="0" i="0" u="none" strike="noStrike" kern="1200" cap="none" spc="0" normalizeH="0" baseline="0" noProof="0">
                <a:ln>
                  <a:noFill/>
                </a:ln>
                <a:solidFill>
                  <a:prstClr val="black"/>
                </a:solidFill>
                <a:effectLst/>
                <a:uLnTx/>
                <a:uFillTx/>
                <a:latin typeface="Arial" pitchFamily="34" charset="0"/>
                <a:ea typeface="+mn-ea"/>
                <a:cs typeface="Arial" pitchFamily="34" charset="0"/>
              </a:rPr>
              <a:t>-</a:t>
            </a:r>
            <a:r>
              <a:rPr kumimoji="0" lang="en-US" sz="27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na</a:t>
            </a:r>
            <a:r>
              <a:rPr kumimoji="0" lang="en-US" sz="27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27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bên</a:t>
            </a:r>
            <a:r>
              <a:rPr kumimoji="0" lang="en-US" sz="27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27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cửa</a:t>
            </a:r>
            <a:r>
              <a:rPr kumimoji="0" lang="en-US" sz="27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en-US" sz="27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sổ</a:t>
            </a:r>
            <a:endParaRPr kumimoji="0" lang="en-US" sz="27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6" name="Picture 9">
            <a:extLst>
              <a:ext uri="{FF2B5EF4-FFF2-40B4-BE49-F238E27FC236}">
                <a16:creationId xmlns:a16="http://schemas.microsoft.com/office/drawing/2014/main" id="{F348C940-3C0E-48E1-B8EB-23F86E8EE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022" y="290733"/>
            <a:ext cx="5611813"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
            <a:extLst>
              <a:ext uri="{FF2B5EF4-FFF2-40B4-BE49-F238E27FC236}">
                <a16:creationId xmlns:a16="http://schemas.microsoft.com/office/drawing/2014/main" id="{9A65FED8-E852-4041-9CBC-05C7FF3F1BB9}"/>
              </a:ext>
            </a:extLst>
          </p:cNvPr>
          <p:cNvSpPr txBox="1">
            <a:spLocks noChangeArrowheads="1"/>
          </p:cNvSpPr>
          <p:nvPr/>
        </p:nvSpPr>
        <p:spPr bwMode="auto">
          <a:xfrm>
            <a:off x="6595822" y="6081933"/>
            <a:ext cx="466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r>
              <a:rPr lang="en-US" altLang="zh-CN" sz="2400" b="1" i="1">
                <a:latin typeface="Times New Roman" panose="02020603050405020304" pitchFamily="18" charset="0"/>
              </a:rPr>
              <a:t>Nàng Mona Lisa - Leona de Vinci</a:t>
            </a:r>
          </a:p>
        </p:txBody>
      </p:sp>
      <p:sp>
        <p:nvSpPr>
          <p:cNvPr id="2" name="Date Placeholder 1">
            <a:extLst>
              <a:ext uri="{FF2B5EF4-FFF2-40B4-BE49-F238E27FC236}">
                <a16:creationId xmlns:a16="http://schemas.microsoft.com/office/drawing/2014/main" id="{F7FCEF2D-EBAE-CF54-EC1D-B426BD5C5229}"/>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14DE4FB1-AFC4-FEAC-03DA-2A5768942ED5}"/>
              </a:ext>
            </a:extLst>
          </p:cNvPr>
          <p:cNvSpPr>
            <a:spLocks noGrp="1"/>
          </p:cNvSpPr>
          <p:nvPr>
            <p:ph type="ftr" sz="quarter" idx="11"/>
          </p:nvPr>
        </p:nvSpPr>
        <p:spPr/>
        <p:txBody>
          <a:bodyPr/>
          <a:lstStyle/>
          <a:p>
            <a:r>
              <a:rPr lang="en-US"/>
              <a:t>cánh diều                                                                                                      0919574295</a:t>
            </a:r>
            <a:endParaRPr lang="en-VN"/>
          </a:p>
        </p:txBody>
      </p:sp>
      <p:sp>
        <p:nvSpPr>
          <p:cNvPr id="4" name="Slide Number Placeholder 3">
            <a:extLst>
              <a:ext uri="{FF2B5EF4-FFF2-40B4-BE49-F238E27FC236}">
                <a16:creationId xmlns:a16="http://schemas.microsoft.com/office/drawing/2014/main" id="{22D2AC59-CB89-36BC-8256-1FB523C66A74}"/>
              </a:ext>
            </a:extLst>
          </p:cNvPr>
          <p:cNvSpPr>
            <a:spLocks noGrp="1"/>
          </p:cNvSpPr>
          <p:nvPr>
            <p:ph type="sldNum" sz="quarter" idx="12"/>
          </p:nvPr>
        </p:nvSpPr>
        <p:spPr/>
        <p:txBody>
          <a:bodyPr/>
          <a:lstStyle/>
          <a:p>
            <a:fld id="{5267D355-73AE-A046-A95D-26D8057A1AC3}" type="slidenum">
              <a:rPr lang="en-VN" smtClean="0"/>
              <a:t>27</a:t>
            </a:fld>
            <a:endParaRPr lang="en-VN"/>
          </a:p>
        </p:txBody>
      </p:sp>
    </p:spTree>
    <p:custDataLst>
      <p:tags r:id="rId1"/>
    </p:custDataLst>
    <p:extLst>
      <p:ext uri="{BB962C8B-B14F-4D97-AF65-F5344CB8AC3E}">
        <p14:creationId xmlns:p14="http://schemas.microsoft.com/office/powerpoint/2010/main" val="4120316623"/>
      </p:ext>
    </p:extLst>
  </p:cSld>
  <p:clrMapOvr>
    <a:masterClrMapping/>
  </p:clrMapOvr>
  <mc:AlternateContent xmlns:mc="http://schemas.openxmlformats.org/markup-compatibility/2006" xmlns:p14="http://schemas.microsoft.com/office/powerpoint/2010/main">
    <mc:Choice Requires="p14">
      <p:transition spd="slow" p14:dur="2000" advTm="77724"/>
    </mc:Choice>
    <mc:Fallback xmlns="">
      <p:transition spd="slow" advTm="777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1900"/>
                                        <p:tgtEl>
                                          <p:spTgt spid="307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9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230EB-411B-4E8D-9758-B00133597E12}"/>
              </a:ext>
            </a:extLst>
          </p:cNvPr>
          <p:cNvSpPr>
            <a:spLocks noGrp="1"/>
          </p:cNvSpPr>
          <p:nvPr>
            <p:ph type="title"/>
          </p:nvPr>
        </p:nvSpPr>
        <p:spPr>
          <a:xfrm>
            <a:off x="304800" y="6019800"/>
            <a:ext cx="10972800" cy="906463"/>
          </a:xfrm>
        </p:spPr>
        <p:txBody>
          <a:bodyPr>
            <a:normAutofit/>
          </a:bodyPr>
          <a:lstStyle/>
          <a:p>
            <a:pPr algn="ctr" eaLnBrk="1" hangingPunct="1">
              <a:lnSpc>
                <a:spcPct val="90000"/>
              </a:lnSpc>
              <a:defRPr/>
            </a:pPr>
            <a:r>
              <a:rPr lang="vi-VN" altLang="en-US" sz="3400">
                <a:latin typeface="Times New Roman" pitchFamily="18" charset="0"/>
              </a:rPr>
              <a:t>"Bữa tiệc cuối cùng" của Leonardo da Vinci</a:t>
            </a:r>
            <a:endParaRPr lang="vi-VN" altLang="en-US" sz="3400" b="1">
              <a:effectLst>
                <a:outerShdw blurRad="38100" dist="38100" dir="2700000" algn="tl">
                  <a:srgbClr val="C0C0C0"/>
                </a:outerShdw>
              </a:effectLst>
              <a:latin typeface="Times New Roman" pitchFamily="18" charset="0"/>
            </a:endParaRPr>
          </a:p>
        </p:txBody>
      </p:sp>
      <p:pic>
        <p:nvPicPr>
          <p:cNvPr id="7171" name="Content Placeholder 3">
            <a:extLst>
              <a:ext uri="{FF2B5EF4-FFF2-40B4-BE49-F238E27FC236}">
                <a16:creationId xmlns:a16="http://schemas.microsoft.com/office/drawing/2014/main" id="{473C55FF-3C81-4B4C-B715-86E46A54D3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52400"/>
            <a:ext cx="10363200" cy="5867400"/>
          </a:xfrm>
        </p:spPr>
      </p:pic>
      <p:sp>
        <p:nvSpPr>
          <p:cNvPr id="3" name="Date Placeholder 2">
            <a:extLst>
              <a:ext uri="{FF2B5EF4-FFF2-40B4-BE49-F238E27FC236}">
                <a16:creationId xmlns:a16="http://schemas.microsoft.com/office/drawing/2014/main" id="{45985842-B4EB-69E1-407E-9B68FEB322B0}"/>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0602DB38-ED7D-BF5F-AEAF-32B21B595EFF}"/>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8F3ECC51-26AA-AFC1-9669-2CE64DA574DE}"/>
              </a:ext>
            </a:extLst>
          </p:cNvPr>
          <p:cNvSpPr>
            <a:spLocks noGrp="1"/>
          </p:cNvSpPr>
          <p:nvPr>
            <p:ph type="sldNum" sz="quarter" idx="12"/>
          </p:nvPr>
        </p:nvSpPr>
        <p:spPr/>
        <p:txBody>
          <a:bodyPr/>
          <a:lstStyle/>
          <a:p>
            <a:fld id="{5267D355-73AE-A046-A95D-26D8057A1AC3}" type="slidenum">
              <a:rPr lang="en-VN" smtClean="0"/>
              <a:t>28</a:t>
            </a:fld>
            <a:endParaRPr lang="en-VN"/>
          </a:p>
        </p:txBody>
      </p:sp>
    </p:spTree>
    <p:extLst>
      <p:ext uri="{BB962C8B-B14F-4D97-AF65-F5344CB8AC3E}">
        <p14:creationId xmlns:p14="http://schemas.microsoft.com/office/powerpoint/2010/main" val="219086473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5">
            <a:extLst>
              <a:ext uri="{FF2B5EF4-FFF2-40B4-BE49-F238E27FC236}">
                <a16:creationId xmlns:a16="http://schemas.microsoft.com/office/drawing/2014/main" id="{9A12E353-32B1-4CC4-BB70-D5828BA62C39}"/>
              </a:ext>
            </a:extLst>
          </p:cNvPr>
          <p:cNvSpPr>
            <a:spLocks noChangeAspect="1" noChangeArrowheads="1"/>
          </p:cNvSpPr>
          <p:nvPr/>
        </p:nvSpPr>
        <p:spPr bwMode="auto">
          <a:xfrm>
            <a:off x="4562475" y="1557339"/>
            <a:ext cx="30670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233C4F"/>
              </a:solidFill>
              <a:effectLst/>
              <a:uLnTx/>
              <a:uFillTx/>
              <a:latin typeface="Arial" panose="020B0604020202020204" pitchFamily="34" charset="0"/>
              <a:ea typeface="+mn-ea"/>
              <a:cs typeface="Arial" panose="020B0604020202020204" pitchFamily="34" charset="0"/>
            </a:endParaRPr>
          </a:p>
        </p:txBody>
      </p:sp>
      <p:pic>
        <p:nvPicPr>
          <p:cNvPr id="9219" name="Picture 9">
            <a:extLst>
              <a:ext uri="{FF2B5EF4-FFF2-40B4-BE49-F238E27FC236}">
                <a16:creationId xmlns:a16="http://schemas.microsoft.com/office/drawing/2014/main" id="{EA6E9AAB-AC73-45E8-9CA3-80AB1942A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245" y="2425149"/>
            <a:ext cx="4057672" cy="42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Bí ẩn kinh ngạc về Leonardo da Vinci và bức họa Mona Lisa">
            <a:extLst>
              <a:ext uri="{FF2B5EF4-FFF2-40B4-BE49-F238E27FC236}">
                <a16:creationId xmlns:a16="http://schemas.microsoft.com/office/drawing/2014/main" id="{753B7F46-6EBF-44DE-980F-515D82358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890" y="2431388"/>
            <a:ext cx="6061597" cy="423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descr="Bí ẩn kinh ngạc về Leonardo da Vinci và bức họa Mona Lisa">
            <a:extLst>
              <a:ext uri="{FF2B5EF4-FFF2-40B4-BE49-F238E27FC236}">
                <a16:creationId xmlns:a16="http://schemas.microsoft.com/office/drawing/2014/main" id="{8BAA914B-5822-4D8D-8CA7-A4AD6B84B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496" y="24441"/>
            <a:ext cx="4819440" cy="239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Bí ẩn kinh ngạc về Leonardo da Vinci và bức họa Mona Lisa">
            <a:extLst>
              <a:ext uri="{FF2B5EF4-FFF2-40B4-BE49-F238E27FC236}">
                <a16:creationId xmlns:a16="http://schemas.microsoft.com/office/drawing/2014/main" id="{80CAD182-B68B-4094-9038-F38133312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890" y="3193"/>
            <a:ext cx="5231606" cy="24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F2658189-67F8-7C5F-2D4C-65339BC137D8}"/>
              </a:ext>
            </a:extLst>
          </p:cNvPr>
          <p:cNvSpPr>
            <a:spLocks noGrp="1"/>
          </p:cNvSpPr>
          <p:nvPr>
            <p:ph type="dt" sz="half" idx="10"/>
          </p:nvPr>
        </p:nvSpPr>
        <p:spPr/>
        <p:txBody>
          <a:bodyPr/>
          <a:lstStyle/>
          <a:p>
            <a:pPr>
              <a:defRPr/>
            </a:pPr>
            <a:r>
              <a:rPr lang="en-US" altLang="en-US"/>
              <a:t>7/7/2022</a:t>
            </a:r>
          </a:p>
        </p:txBody>
      </p:sp>
      <p:sp>
        <p:nvSpPr>
          <p:cNvPr id="3" name="Footer Placeholder 2">
            <a:extLst>
              <a:ext uri="{FF2B5EF4-FFF2-40B4-BE49-F238E27FC236}">
                <a16:creationId xmlns:a16="http://schemas.microsoft.com/office/drawing/2014/main" id="{564D2E07-A2F2-97C0-3927-28E47F8CA0C6}"/>
              </a:ext>
            </a:extLst>
          </p:cNvPr>
          <p:cNvSpPr>
            <a:spLocks noGrp="1"/>
          </p:cNvSpPr>
          <p:nvPr>
            <p:ph type="ftr" sz="quarter" idx="11"/>
          </p:nvPr>
        </p:nvSpPr>
        <p:spPr/>
        <p:txBody>
          <a:bodyPr/>
          <a:lstStyle/>
          <a:p>
            <a:pPr>
              <a:defRPr/>
            </a:pPr>
            <a:r>
              <a:rPr lang="en-US" altLang="en-US"/>
              <a:t>cánh diều                                                                                                      0919574295</a:t>
            </a:r>
          </a:p>
        </p:txBody>
      </p:sp>
      <p:sp>
        <p:nvSpPr>
          <p:cNvPr id="4" name="Slide Number Placeholder 3">
            <a:extLst>
              <a:ext uri="{FF2B5EF4-FFF2-40B4-BE49-F238E27FC236}">
                <a16:creationId xmlns:a16="http://schemas.microsoft.com/office/drawing/2014/main" id="{ABC0AB13-C952-FB83-7158-D88438826E08}"/>
              </a:ext>
            </a:extLst>
          </p:cNvPr>
          <p:cNvSpPr>
            <a:spLocks noGrp="1"/>
          </p:cNvSpPr>
          <p:nvPr>
            <p:ph type="sldNum" sz="quarter" idx="12"/>
          </p:nvPr>
        </p:nvSpPr>
        <p:spPr/>
        <p:txBody>
          <a:bodyPr/>
          <a:lstStyle/>
          <a:p>
            <a:pPr>
              <a:defRPr/>
            </a:pPr>
            <a:fld id="{5CF1CD8F-196F-487E-BC37-7ED03290FA87}" type="slidenum">
              <a:rPr lang="en-US" altLang="en-US" smtClean="0"/>
              <a:pPr>
                <a:defRPr/>
              </a:pPr>
              <a:t>29</a:t>
            </a:fld>
            <a:endParaRPr lang="en-US" altLang="en-US"/>
          </a:p>
        </p:txBody>
      </p:sp>
    </p:spTree>
    <p:extLst>
      <p:ext uri="{BB962C8B-B14F-4D97-AF65-F5344CB8AC3E}">
        <p14:creationId xmlns:p14="http://schemas.microsoft.com/office/powerpoint/2010/main" val="4058578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CCFF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3200" b="1" i="0" u="sng"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sng" strike="noStrike" kern="1200" cap="none" spc="0" normalizeH="0" baseline="0" noProof="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200" b="1" i="0" u="sng"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2:</a:t>
            </a:r>
          </a:p>
          <a:p>
            <a:pPr lvl="0" algn="ctr">
              <a:defRPr/>
            </a:pPr>
            <a:r>
              <a:rPr lang="vi-VN" sz="3200" b="1">
                <a:solidFill>
                  <a:schemeClr val="tx1"/>
                </a:solidFill>
                <a:latin typeface="Times New Roman" panose="02020603050405020304" pitchFamily="18" charset="0"/>
                <a:cs typeface="Times New Roman" panose="02020603050405020304" pitchFamily="18" charset="0"/>
              </a:rPr>
              <a:t>Ai </a:t>
            </a:r>
            <a:r>
              <a:rPr lang="vi-VN" sz="3200" b="1" err="1">
                <a:solidFill>
                  <a:schemeClr val="tx1"/>
                </a:solidFill>
                <a:latin typeface="Times New Roman" panose="02020603050405020304" pitchFamily="18" charset="0"/>
                <a:cs typeface="Times New Roman" panose="02020603050405020304" pitchFamily="18" charset="0"/>
              </a:rPr>
              <a:t>là</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người</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đầu</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thực</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hiện</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chuyến</a:t>
            </a:r>
            <a:r>
              <a:rPr lang="vi-VN" sz="3200" b="1">
                <a:solidFill>
                  <a:schemeClr val="tx1"/>
                </a:solidFill>
                <a:latin typeface="Times New Roman" panose="02020603050405020304" pitchFamily="18" charset="0"/>
                <a:cs typeface="Times New Roman" panose="02020603050405020304" pitchFamily="18" charset="0"/>
              </a:rPr>
              <a:t> đi </a:t>
            </a:r>
            <a:r>
              <a:rPr lang="vi-VN" sz="3200" b="1" err="1">
                <a:solidFill>
                  <a:schemeClr val="tx1"/>
                </a:solidFill>
                <a:latin typeface="Times New Roman" panose="02020603050405020304" pitchFamily="18" charset="0"/>
                <a:cs typeface="Times New Roman" panose="02020603050405020304" pitchFamily="18" charset="0"/>
              </a:rPr>
              <a:t>vòng</a:t>
            </a:r>
            <a:r>
              <a:rPr lang="vi-VN" sz="3200" b="1">
                <a:solidFill>
                  <a:schemeClr val="tx1"/>
                </a:solidFill>
                <a:latin typeface="Times New Roman" panose="02020603050405020304" pitchFamily="18" charset="0"/>
                <a:cs typeface="Times New Roman" panose="02020603050405020304" pitchFamily="18" charset="0"/>
              </a:rPr>
              <a:t> quanh </a:t>
            </a:r>
            <a:r>
              <a:rPr lang="vi-VN" sz="3200" b="1" err="1">
                <a:solidFill>
                  <a:schemeClr val="tx1"/>
                </a:solidFill>
                <a:latin typeface="Times New Roman" panose="02020603050405020304" pitchFamily="18" charset="0"/>
                <a:cs typeface="Times New Roman" panose="02020603050405020304" pitchFamily="18" charset="0"/>
              </a:rPr>
              <a:t>thế</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giới</a:t>
            </a:r>
            <a:r>
              <a:rPr lang="vi-VN" sz="3200" b="1">
                <a:solidFill>
                  <a:schemeClr val="tx1"/>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chemeClr val="tx1"/>
                </a:solidFill>
                <a:latin typeface="Times New Roman" panose="02020603050405020304" pitchFamily="18" charset="0"/>
                <a:cs typeface="Times New Roman" panose="02020603050405020304" pitchFamily="18" charset="0"/>
              </a:rPr>
              <a:t>Ph. Ma-</a:t>
            </a:r>
            <a:r>
              <a:rPr lang="en-US" sz="3200" b="1" err="1">
                <a:solidFill>
                  <a:schemeClr val="tx1"/>
                </a:solidFill>
                <a:latin typeface="Times New Roman" panose="02020603050405020304" pitchFamily="18" charset="0"/>
                <a:cs typeface="Times New Roman" panose="02020603050405020304" pitchFamily="18" charset="0"/>
              </a:rPr>
              <a:t>gien</a:t>
            </a:r>
            <a:r>
              <a:rPr lang="en-US" sz="3200" b="1">
                <a:solidFill>
                  <a:schemeClr val="tx1"/>
                </a:solidFill>
                <a:latin typeface="Times New Roman" panose="02020603050405020304" pitchFamily="18" charset="0"/>
                <a:cs typeface="Times New Roman" panose="02020603050405020304" pitchFamily="18" charset="0"/>
              </a:rPr>
              <a:t>-</a:t>
            </a:r>
            <a:r>
              <a:rPr lang="en-US" sz="3200" b="1" err="1">
                <a:solidFill>
                  <a:schemeClr val="tx1"/>
                </a:solidFill>
                <a:latin typeface="Times New Roman" panose="02020603050405020304" pitchFamily="18" charset="0"/>
                <a:cs typeface="Times New Roman" panose="02020603050405020304" pitchFamily="18" charset="0"/>
              </a:rPr>
              <a:t>lan</a:t>
            </a: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Picture 4">
            <a:hlinkClick r:id="rId4" action="ppaction://hlinksldjump"/>
            <a:extLst>
              <a:ext uri="{FF2B5EF4-FFF2-40B4-BE49-F238E27FC236}">
                <a16:creationId xmlns:a16="http://schemas.microsoft.com/office/drawing/2014/main" id="{53487478-4A25-7299-DDE5-8A4E22736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1700" y="5127513"/>
            <a:ext cx="2400300" cy="1468203"/>
          </a:xfrm>
          <a:prstGeom prst="rect">
            <a:avLst/>
          </a:prstGeom>
        </p:spPr>
      </p:pic>
      <p:sp>
        <p:nvSpPr>
          <p:cNvPr id="2" name="Date Placeholder 1">
            <a:extLst>
              <a:ext uri="{FF2B5EF4-FFF2-40B4-BE49-F238E27FC236}">
                <a16:creationId xmlns:a16="http://schemas.microsoft.com/office/drawing/2014/main" id="{18C2B631-8822-7ADF-7F40-2BE7591E9242}"/>
              </a:ext>
            </a:extLst>
          </p:cNvPr>
          <p:cNvSpPr>
            <a:spLocks noGrp="1"/>
          </p:cNvSpPr>
          <p:nvPr>
            <p:ph type="dt" sz="half" idx="10"/>
          </p:nvPr>
        </p:nvSpPr>
        <p:spPr/>
        <p:txBody>
          <a:bodyPr/>
          <a:lstStyle/>
          <a:p>
            <a:r>
              <a:rPr lang="en-US"/>
              <a:t>7/7/2022</a:t>
            </a:r>
          </a:p>
        </p:txBody>
      </p:sp>
      <p:sp>
        <p:nvSpPr>
          <p:cNvPr id="3" name="Footer Placeholder 2">
            <a:extLst>
              <a:ext uri="{FF2B5EF4-FFF2-40B4-BE49-F238E27FC236}">
                <a16:creationId xmlns:a16="http://schemas.microsoft.com/office/drawing/2014/main" id="{E1BAC9BA-DB92-2B5E-35F2-E4D785A0B85D}"/>
              </a:ext>
            </a:extLst>
          </p:cNvPr>
          <p:cNvSpPr>
            <a:spLocks noGrp="1"/>
          </p:cNvSpPr>
          <p:nvPr>
            <p:ph type="ftr" sz="quarter" idx="11"/>
          </p:nvPr>
        </p:nvSpPr>
        <p:spPr/>
        <p:txBody>
          <a:bodyPr/>
          <a:lstStyle/>
          <a:p>
            <a:r>
              <a:rPr lang="en-US"/>
              <a:t>cánh diều                                                                                                      0919574295</a:t>
            </a:r>
          </a:p>
        </p:txBody>
      </p:sp>
      <p:sp>
        <p:nvSpPr>
          <p:cNvPr id="4" name="Slide Number Placeholder 3">
            <a:extLst>
              <a:ext uri="{FF2B5EF4-FFF2-40B4-BE49-F238E27FC236}">
                <a16:creationId xmlns:a16="http://schemas.microsoft.com/office/drawing/2014/main" id="{075ECEEE-C580-17EC-445B-71323EA91972}"/>
              </a:ext>
            </a:extLst>
          </p:cNvPr>
          <p:cNvSpPr>
            <a:spLocks noGrp="1"/>
          </p:cNvSpPr>
          <p:nvPr>
            <p:ph type="sldNum" sz="quarter" idx="12"/>
          </p:nvPr>
        </p:nvSpPr>
        <p:spPr/>
        <p:txBody>
          <a:bodyPr/>
          <a:lstStyle/>
          <a:p>
            <a:fld id="{B8F674BA-2DE0-4D90-8561-25BA31F62F13}" type="slidenum">
              <a:rPr lang="en-US" smtClean="0"/>
              <a:t>3</a:t>
            </a:fld>
            <a:endParaRPr lang="en-US"/>
          </a:p>
        </p:txBody>
      </p:sp>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extLst>
              <a:ext uri="{FF2B5EF4-FFF2-40B4-BE49-F238E27FC236}">
                <a16:creationId xmlns:a16="http://schemas.microsoft.com/office/drawing/2014/main" id="{9426AFD8-D2E4-4E83-BFC8-1B13F945E4D0}"/>
              </a:ext>
            </a:extLst>
          </p:cNvPr>
          <p:cNvSpPr>
            <a:spLocks noChangeAspect="1" noChangeArrowheads="1"/>
          </p:cNvSpPr>
          <p:nvPr/>
        </p:nvSpPr>
        <p:spPr bwMode="auto">
          <a:xfrm>
            <a:off x="4562475" y="1557339"/>
            <a:ext cx="30670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233C4F"/>
              </a:solidFill>
              <a:effectLst/>
              <a:uLnTx/>
              <a:uFillTx/>
              <a:latin typeface="Arial" panose="020B0604020202020204" pitchFamily="34" charset="0"/>
              <a:ea typeface="+mn-ea"/>
              <a:cs typeface="Arial" panose="020B0604020202020204" pitchFamily="34" charset="0"/>
            </a:endParaRPr>
          </a:p>
        </p:txBody>
      </p:sp>
      <p:sp>
        <p:nvSpPr>
          <p:cNvPr id="10243" name="TextBox 4">
            <a:extLst>
              <a:ext uri="{FF2B5EF4-FFF2-40B4-BE49-F238E27FC236}">
                <a16:creationId xmlns:a16="http://schemas.microsoft.com/office/drawing/2014/main" id="{874E21A8-36EF-4EE8-B7DB-BFA3D3C5E40F}"/>
              </a:ext>
            </a:extLst>
          </p:cNvPr>
          <p:cNvSpPr txBox="1">
            <a:spLocks noChangeArrowheads="1"/>
          </p:cNvSpPr>
          <p:nvPr/>
        </p:nvSpPr>
        <p:spPr bwMode="auto">
          <a:xfrm>
            <a:off x="6679018" y="6098724"/>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2400" b="0" i="1"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Michelangelo – </a:t>
            </a:r>
            <a:r>
              <a:rPr kumimoji="0" lang="en-US" altLang="vi-VN" sz="2400" b="0" i="1"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Đức</a:t>
            </a:r>
            <a:r>
              <a:rPr kumimoji="0" lang="en-US" altLang="vi-VN" sz="2400" b="0" i="1"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mẹ</a:t>
            </a:r>
            <a:r>
              <a:rPr kumimoji="0" lang="en-US" altLang="vi-VN" sz="2400" b="0" i="1"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en-US" altLang="vi-VN" sz="2400" b="0" i="1"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sầu</a:t>
            </a:r>
            <a:r>
              <a:rPr kumimoji="0" lang="en-US" altLang="vi-VN" sz="2400" b="0" i="1"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bi</a:t>
            </a:r>
          </a:p>
        </p:txBody>
      </p:sp>
      <p:pic>
        <p:nvPicPr>
          <p:cNvPr id="10244" name="Picture 3" descr="A statue of a person&#10;&#10;Description automatically generated">
            <a:extLst>
              <a:ext uri="{FF2B5EF4-FFF2-40B4-BE49-F238E27FC236}">
                <a16:creationId xmlns:a16="http://schemas.microsoft.com/office/drawing/2014/main" id="{7CDD8D4A-9466-44BB-865C-EEB4C899C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6667"/>
          <a:stretch>
            <a:fillRect/>
          </a:stretch>
        </p:blipFill>
        <p:spPr bwMode="auto">
          <a:xfrm>
            <a:off x="6096000" y="848070"/>
            <a:ext cx="5915372"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DBDA62C-E345-AD8A-855A-8B847803E984}"/>
              </a:ext>
            </a:extLst>
          </p:cNvPr>
          <p:cNvPicPr>
            <a:picLocks noChangeAspect="1"/>
          </p:cNvPicPr>
          <p:nvPr/>
        </p:nvPicPr>
        <p:blipFill>
          <a:blip r:embed="rId3"/>
          <a:stretch>
            <a:fillRect/>
          </a:stretch>
        </p:blipFill>
        <p:spPr>
          <a:xfrm>
            <a:off x="180628" y="846976"/>
            <a:ext cx="5915372" cy="5713711"/>
          </a:xfrm>
          <a:prstGeom prst="rect">
            <a:avLst/>
          </a:prstGeom>
        </p:spPr>
      </p:pic>
      <p:sp>
        <p:nvSpPr>
          <p:cNvPr id="2" name="Date Placeholder 1">
            <a:extLst>
              <a:ext uri="{FF2B5EF4-FFF2-40B4-BE49-F238E27FC236}">
                <a16:creationId xmlns:a16="http://schemas.microsoft.com/office/drawing/2014/main" id="{BBF6A482-A354-15DA-6FCE-1E09700096AF}"/>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2BEB7AE4-2BE7-F6BE-4478-BCF5D8807B5A}"/>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1DC73125-61A5-5F4B-5D9A-CD9116902758}"/>
              </a:ext>
            </a:extLst>
          </p:cNvPr>
          <p:cNvSpPr>
            <a:spLocks noGrp="1"/>
          </p:cNvSpPr>
          <p:nvPr>
            <p:ph type="sldNum" sz="quarter" idx="12"/>
          </p:nvPr>
        </p:nvSpPr>
        <p:spPr/>
        <p:txBody>
          <a:bodyPr/>
          <a:lstStyle/>
          <a:p>
            <a:fld id="{5267D355-73AE-A046-A95D-26D8057A1AC3}" type="slidenum">
              <a:rPr lang="en-VN" smtClean="0"/>
              <a:t>30</a:t>
            </a:fld>
            <a:endParaRPr lang="en-VN"/>
          </a:p>
        </p:txBody>
      </p:sp>
    </p:spTree>
    <p:extLst>
      <p:ext uri="{BB962C8B-B14F-4D97-AF65-F5344CB8AC3E}">
        <p14:creationId xmlns:p14="http://schemas.microsoft.com/office/powerpoint/2010/main" val="787404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BE54-4020-3DC0-FC1C-618203A660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E61BDD-F098-8898-6328-1DC0DA76660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806D011-C3DA-D6B2-52E8-38D672882A23}"/>
              </a:ext>
            </a:extLst>
          </p:cNvPr>
          <p:cNvPicPr>
            <a:picLocks noChangeAspect="1"/>
          </p:cNvPicPr>
          <p:nvPr/>
        </p:nvPicPr>
        <p:blipFill>
          <a:blip r:embed="rId2"/>
          <a:stretch>
            <a:fillRect/>
          </a:stretch>
        </p:blipFill>
        <p:spPr>
          <a:xfrm>
            <a:off x="1103025" y="250178"/>
            <a:ext cx="5734850" cy="3686689"/>
          </a:xfrm>
          <a:prstGeom prst="rect">
            <a:avLst/>
          </a:prstGeom>
        </p:spPr>
      </p:pic>
      <p:pic>
        <p:nvPicPr>
          <p:cNvPr id="7" name="Picture 6">
            <a:extLst>
              <a:ext uri="{FF2B5EF4-FFF2-40B4-BE49-F238E27FC236}">
                <a16:creationId xmlns:a16="http://schemas.microsoft.com/office/drawing/2014/main" id="{820F4E47-E5BD-5061-94B4-B4C7DF346E3E}"/>
              </a:ext>
            </a:extLst>
          </p:cNvPr>
          <p:cNvPicPr>
            <a:picLocks noChangeAspect="1"/>
          </p:cNvPicPr>
          <p:nvPr/>
        </p:nvPicPr>
        <p:blipFill>
          <a:blip r:embed="rId3"/>
          <a:stretch>
            <a:fillRect/>
          </a:stretch>
        </p:blipFill>
        <p:spPr>
          <a:xfrm>
            <a:off x="7229633" y="250178"/>
            <a:ext cx="4601217" cy="5639587"/>
          </a:xfrm>
          <a:prstGeom prst="rect">
            <a:avLst/>
          </a:prstGeom>
        </p:spPr>
      </p:pic>
      <p:sp>
        <p:nvSpPr>
          <p:cNvPr id="9" name="TextBox 8">
            <a:extLst>
              <a:ext uri="{FF2B5EF4-FFF2-40B4-BE49-F238E27FC236}">
                <a16:creationId xmlns:a16="http://schemas.microsoft.com/office/drawing/2014/main" id="{6FB9592B-AC8D-0D3E-C205-956A8E5534A0}"/>
              </a:ext>
            </a:extLst>
          </p:cNvPr>
          <p:cNvSpPr txBox="1"/>
          <p:nvPr/>
        </p:nvSpPr>
        <p:spPr>
          <a:xfrm>
            <a:off x="379576" y="4276635"/>
            <a:ext cx="6478424" cy="1938992"/>
          </a:xfrm>
          <a:prstGeom prst="rect">
            <a:avLst/>
          </a:prstGeom>
          <a:noFill/>
        </p:spPr>
        <p:txBody>
          <a:bodyPr wrap="square">
            <a:spAutoFit/>
          </a:bodyPr>
          <a:lstStyle/>
          <a:p>
            <a:pPr algn="just"/>
            <a:r>
              <a:rPr lang="vi-VN" sz="2000" i="1">
                <a:latin typeface="Times New Roman" panose="02020603050405020304" pitchFamily="18" charset="0"/>
                <a:cs typeface="Times New Roman" panose="02020603050405020304" pitchFamily="18" charset="0"/>
              </a:rPr>
              <a:t>Nền nghệ</a:t>
            </a:r>
            <a:r>
              <a:rPr lang="en-US" sz="2000" i="1">
                <a:latin typeface="Times New Roman" panose="02020603050405020304" pitchFamily="18" charset="0"/>
                <a:cs typeface="Times New Roman" panose="02020603050405020304" pitchFamily="18" charset="0"/>
              </a:rPr>
              <a:t> </a:t>
            </a:r>
            <a:r>
              <a:rPr lang="vi-VN" sz="2000" i="1">
                <a:latin typeface="Times New Roman" panose="02020603050405020304" pitchFamily="18" charset="0"/>
                <a:cs typeface="Times New Roman" panose="02020603050405020304" pitchFamily="18" charset="0"/>
              </a:rPr>
              <a:t>thuậ</a:t>
            </a:r>
            <a:r>
              <a:rPr lang="en-US" sz="2000" i="1">
                <a:latin typeface="Times New Roman" panose="02020603050405020304" pitchFamily="18" charset="0"/>
                <a:cs typeface="Times New Roman" panose="02020603050405020304" pitchFamily="18" charset="0"/>
              </a:rPr>
              <a:t> </a:t>
            </a:r>
            <a:r>
              <a:rPr lang="vi-VN" sz="2000" i="1">
                <a:latin typeface="Times New Roman" panose="02020603050405020304" pitchFamily="18" charset="0"/>
                <a:cs typeface="Times New Roman" panose="02020603050405020304" pitchFamily="18" charset="0"/>
              </a:rPr>
              <a:t>ttạo hình thời Phục hưng lấy con người làm chủ để sáng tác. Người ta đã thoát khỏi những đường nét hạn chế, những bộ mặt nghiêm nghị hay thiểu não, những màu sắc sặc sỡ hay ảm đạm của nghệ thuật phong kiến</a:t>
            </a:r>
            <a:r>
              <a:rPr lang="vi-VN" sz="2000">
                <a:latin typeface="Times New Roman" panose="02020603050405020304" pitchFamily="18" charset="0"/>
                <a:cs typeface="Times New Roman" panose="02020603050405020304" pitchFamily="18" charset="0"/>
              </a:rPr>
              <a:t>. </a:t>
            </a:r>
            <a:endParaRPr lang="en-US" sz="2000">
              <a:latin typeface="Times New Roman" panose="02020603050405020304" pitchFamily="18" charset="0"/>
              <a:cs typeface="Times New Roman" panose="02020603050405020304" pitchFamily="18" charset="0"/>
            </a:endParaRPr>
          </a:p>
          <a:p>
            <a:pPr algn="just"/>
            <a:r>
              <a:rPr lang="vi-VN" sz="2000">
                <a:latin typeface="Times New Roman" panose="02020603050405020304" pitchFamily="18" charset="0"/>
                <a:cs typeface="Times New Roman" panose="02020603050405020304" pitchFamily="18" charset="0"/>
              </a:rPr>
              <a:t>(Lương Ninh (Chủ biên), Lịch sử</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vă</a:t>
            </a:r>
            <a:r>
              <a:rPr lang="vi-VN" sz="2000">
                <a:latin typeface="Times New Roman" panose="02020603050405020304" pitchFamily="18" charset="0"/>
                <a:cs typeface="Times New Roman" panose="02020603050405020304" pitchFamily="18" charset="0"/>
              </a:rPr>
              <a:t>n hoá thế giới cổ trung đại, NXB Giáo dục, 1999, trang 103</a:t>
            </a:r>
            <a:endParaRPr lang="en-US" sz="200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9771D2F7-1A49-D873-D93D-66C8A4C95E61}"/>
              </a:ext>
            </a:extLst>
          </p:cNvPr>
          <p:cNvSpPr>
            <a:spLocks noGrp="1"/>
          </p:cNvSpPr>
          <p:nvPr>
            <p:ph type="dt" sz="half" idx="10"/>
          </p:nvPr>
        </p:nvSpPr>
        <p:spPr/>
        <p:txBody>
          <a:bodyPr/>
          <a:lstStyle/>
          <a:p>
            <a:pPr>
              <a:defRPr/>
            </a:pPr>
            <a:r>
              <a:rPr lang="en-US" altLang="en-US"/>
              <a:t>7/7/2022</a:t>
            </a:r>
          </a:p>
        </p:txBody>
      </p:sp>
      <p:sp>
        <p:nvSpPr>
          <p:cNvPr id="6" name="Footer Placeholder 5">
            <a:extLst>
              <a:ext uri="{FF2B5EF4-FFF2-40B4-BE49-F238E27FC236}">
                <a16:creationId xmlns:a16="http://schemas.microsoft.com/office/drawing/2014/main" id="{5F8C9A31-9F2A-F433-9491-0D25617760B1}"/>
              </a:ext>
            </a:extLst>
          </p:cNvPr>
          <p:cNvSpPr>
            <a:spLocks noGrp="1"/>
          </p:cNvSpPr>
          <p:nvPr>
            <p:ph type="ftr" sz="quarter" idx="11"/>
          </p:nvPr>
        </p:nvSpPr>
        <p:spPr/>
        <p:txBody>
          <a:bodyPr/>
          <a:lstStyle/>
          <a:p>
            <a:pPr>
              <a:defRPr/>
            </a:pPr>
            <a:r>
              <a:rPr lang="en-US" altLang="en-US"/>
              <a:t>cánh diều                                                                                                      0919574295</a:t>
            </a:r>
          </a:p>
        </p:txBody>
      </p:sp>
      <p:sp>
        <p:nvSpPr>
          <p:cNvPr id="8" name="Slide Number Placeholder 7">
            <a:extLst>
              <a:ext uri="{FF2B5EF4-FFF2-40B4-BE49-F238E27FC236}">
                <a16:creationId xmlns:a16="http://schemas.microsoft.com/office/drawing/2014/main" id="{F9D5C2CB-91CB-0671-FE5D-4B10F0A41A91}"/>
              </a:ext>
            </a:extLst>
          </p:cNvPr>
          <p:cNvSpPr>
            <a:spLocks noGrp="1"/>
          </p:cNvSpPr>
          <p:nvPr>
            <p:ph type="sldNum" sz="quarter" idx="12"/>
          </p:nvPr>
        </p:nvSpPr>
        <p:spPr/>
        <p:txBody>
          <a:bodyPr/>
          <a:lstStyle/>
          <a:p>
            <a:pPr>
              <a:defRPr/>
            </a:pPr>
            <a:fld id="{5CF1CD8F-196F-487E-BC37-7ED03290FA87}" type="slidenum">
              <a:rPr lang="en-US" altLang="en-US" smtClean="0"/>
              <a:pPr>
                <a:defRPr/>
              </a:pPr>
              <a:t>31</a:t>
            </a:fld>
            <a:endParaRPr lang="en-US" altLang="en-US"/>
          </a:p>
        </p:txBody>
      </p:sp>
    </p:spTree>
    <p:extLst>
      <p:ext uri="{BB962C8B-B14F-4D97-AF65-F5344CB8AC3E}">
        <p14:creationId xmlns:p14="http://schemas.microsoft.com/office/powerpoint/2010/main" val="2737246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QUANIMAT"/>
          <p:cNvPicPr>
            <a:picLocks noChangeAspect="1" noChangeArrowheads="1" noCrop="1"/>
          </p:cNvPicPr>
          <p:nvPr/>
        </p:nvPicPr>
        <p:blipFill>
          <a:blip r:embed="rId4" cstate="print"/>
          <a:srcRect/>
          <a:stretch>
            <a:fillRect/>
          </a:stretch>
        </p:blipFill>
        <p:spPr bwMode="auto">
          <a:xfrm>
            <a:off x="10508974" y="5555974"/>
            <a:ext cx="914400" cy="914400"/>
          </a:xfrm>
          <a:prstGeom prst="rect">
            <a:avLst/>
          </a:prstGeom>
          <a:noFill/>
          <a:ln w="9525">
            <a:noFill/>
            <a:miter lim="800000"/>
            <a:headEnd/>
            <a:tailEnd/>
          </a:ln>
        </p:spPr>
      </p:pic>
      <p:sp>
        <p:nvSpPr>
          <p:cNvPr id="7" name="Rectangle: Rounded Corners 6">
            <a:extLst>
              <a:ext uri="{FF2B5EF4-FFF2-40B4-BE49-F238E27FC236}">
                <a16:creationId xmlns:a16="http://schemas.microsoft.com/office/drawing/2014/main" id="{FF78B58C-66A9-BF24-3B9C-329F17F58FC1}"/>
              </a:ext>
            </a:extLst>
          </p:cNvPr>
          <p:cNvSpPr/>
          <p:nvPr/>
        </p:nvSpPr>
        <p:spPr>
          <a:xfrm>
            <a:off x="768626" y="2029602"/>
            <a:ext cx="2079876" cy="914400"/>
          </a:xfrm>
          <a:prstGeom prst="round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Khoa </a:t>
            </a:r>
            <a:r>
              <a:rPr lang="en-US" sz="2800" err="1">
                <a:solidFill>
                  <a:srgbClr val="FF0000"/>
                </a:solidFill>
                <a:latin typeface="Times New Roman" panose="02020603050405020304" pitchFamily="18" charset="0"/>
                <a:cs typeface="Times New Roman" panose="02020603050405020304" pitchFamily="18" charset="0"/>
              </a:rPr>
              <a:t>học</a:t>
            </a:r>
            <a:r>
              <a:rPr lang="en-US" sz="280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kỉ</a:t>
            </a:r>
            <a:r>
              <a:rPr lang="en-US" sz="2800">
                <a:solidFill>
                  <a:srgbClr val="FF0000"/>
                </a:solidFill>
                <a:latin typeface="Times New Roman" panose="02020603050405020304" pitchFamily="18" charset="0"/>
                <a:cs typeface="Times New Roman" panose="02020603050405020304" pitchFamily="18" charset="0"/>
              </a:rPr>
              <a:t> </a:t>
            </a:r>
            <a:r>
              <a:rPr lang="en-US" sz="2800" err="1">
                <a:solidFill>
                  <a:srgbClr val="FF0000"/>
                </a:solidFill>
                <a:latin typeface="Times New Roman" panose="02020603050405020304" pitchFamily="18" charset="0"/>
                <a:cs typeface="Times New Roman" panose="02020603050405020304" pitchFamily="18" charset="0"/>
              </a:rPr>
              <a:t>thuật</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3EE262-6E63-E352-27AA-A5A496CD8880}"/>
              </a:ext>
            </a:extLst>
          </p:cNvPr>
          <p:cNvSpPr txBox="1"/>
          <p:nvPr/>
        </p:nvSpPr>
        <p:spPr>
          <a:xfrm>
            <a:off x="3298135" y="2029602"/>
            <a:ext cx="8125239" cy="2677656"/>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xuất hiện nhiều nhà khoa học dũng cảm chống lại những quan điểm sai lẩm bảo thủ, góp phẩn thay đổi cách nhìn của con người thời bấy giờ về Trái Đất và vũ trụ, tiêu biểu như: N. Cô-péc-ních (N. Copernicus, 1473 - 1543), G. Bru-nô (G. Bruno, 1548 - 1600), G. Ga-li-lê (G. Galilei, 1564-1642).</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416AF31-7E00-7636-1413-92104E61E2FF}"/>
              </a:ext>
            </a:extLst>
          </p:cNvPr>
          <p:cNvSpPr txBox="1"/>
          <p:nvPr/>
        </p:nvSpPr>
        <p:spPr>
          <a:xfrm>
            <a:off x="1808564" y="237423"/>
            <a:ext cx="9270424"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8" name="TextBox 7">
            <a:extLst>
              <a:ext uri="{FF2B5EF4-FFF2-40B4-BE49-F238E27FC236}">
                <a16:creationId xmlns:a16="http://schemas.microsoft.com/office/drawing/2014/main" id="{1D827478-AB7A-EB03-F120-F6F9F0DCFC22}"/>
              </a:ext>
            </a:extLst>
          </p:cNvPr>
          <p:cNvSpPr txBox="1"/>
          <p:nvPr/>
        </p:nvSpPr>
        <p:spPr>
          <a:xfrm>
            <a:off x="692741" y="828219"/>
            <a:ext cx="10189701" cy="523220"/>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2. </a:t>
            </a:r>
            <a:r>
              <a:rPr lang="en-US" sz="2800" b="1" err="1">
                <a:latin typeface="Times New Roman" panose="02020603050405020304" pitchFamily="18" charset="0"/>
                <a:cs typeface="Times New Roman" panose="02020603050405020304" pitchFamily="18" charset="0"/>
              </a:rPr>
              <a:t>Thành</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tựu tiêu biểu của phong trào Văn hoá Phục hưng </a:t>
            </a:r>
            <a:endParaRPr lang="en-US" sz="2800" b="1">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654CE023-4421-9D6F-8FA6-9E107ED05600}"/>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5DD30529-309C-EE68-19AF-ECD60C862E1F}"/>
              </a:ext>
            </a:extLst>
          </p:cNvPr>
          <p:cNvSpPr>
            <a:spLocks noGrp="1"/>
          </p:cNvSpPr>
          <p:nvPr>
            <p:ph type="ftr" sz="quarter" idx="11"/>
          </p:nvPr>
        </p:nvSpPr>
        <p:spPr/>
        <p:txBody>
          <a:bodyPr/>
          <a:lstStyle/>
          <a:p>
            <a:r>
              <a:rPr lang="en-US"/>
              <a:t>cánh diều                                                                                                      0919574295</a:t>
            </a:r>
            <a:endParaRPr lang="en-VN"/>
          </a:p>
        </p:txBody>
      </p:sp>
      <p:sp>
        <p:nvSpPr>
          <p:cNvPr id="9" name="Slide Number Placeholder 8">
            <a:extLst>
              <a:ext uri="{FF2B5EF4-FFF2-40B4-BE49-F238E27FC236}">
                <a16:creationId xmlns:a16="http://schemas.microsoft.com/office/drawing/2014/main" id="{A42A6A0E-E3F0-9F5D-082A-7EF87C1BF147}"/>
              </a:ext>
            </a:extLst>
          </p:cNvPr>
          <p:cNvSpPr>
            <a:spLocks noGrp="1"/>
          </p:cNvSpPr>
          <p:nvPr>
            <p:ph type="sldNum" sz="quarter" idx="12"/>
          </p:nvPr>
        </p:nvSpPr>
        <p:spPr/>
        <p:txBody>
          <a:bodyPr/>
          <a:lstStyle/>
          <a:p>
            <a:fld id="{5267D355-73AE-A046-A95D-26D8057A1AC3}" type="slidenum">
              <a:rPr lang="en-VN" smtClean="0"/>
              <a:t>32</a:t>
            </a:fld>
            <a:endParaRPr lang="en-VN"/>
          </a:p>
        </p:txBody>
      </p:sp>
    </p:spTree>
    <p:custDataLst>
      <p:tags r:id="rId1"/>
    </p:custDataLst>
    <p:extLst>
      <p:ext uri="{BB962C8B-B14F-4D97-AF65-F5344CB8AC3E}">
        <p14:creationId xmlns:p14="http://schemas.microsoft.com/office/powerpoint/2010/main" val="1463864757"/>
      </p:ext>
    </p:extLst>
  </p:cSld>
  <p:clrMapOvr>
    <a:masterClrMapping/>
  </p:clrMapOvr>
  <mc:AlternateContent xmlns:mc="http://schemas.openxmlformats.org/markup-compatibility/2006" xmlns:p14="http://schemas.microsoft.com/office/powerpoint/2010/main">
    <mc:Choice Requires="p14">
      <p:transition spd="slow" p14:dur="2000" advTm="48214"/>
    </mc:Choice>
    <mc:Fallback xmlns="">
      <p:transition spd="slow" advTm="482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Effect transition="out" filter="slide(fromBottom)">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a:extLst>
              <a:ext uri="{FF2B5EF4-FFF2-40B4-BE49-F238E27FC236}">
                <a16:creationId xmlns:a16="http://schemas.microsoft.com/office/drawing/2014/main" id="{53A88829-A38E-46B4-83B8-D10AA6DBF7BE}"/>
              </a:ext>
            </a:extLst>
          </p:cNvPr>
          <p:cNvSpPr>
            <a:spLocks noChangeAspect="1" noChangeArrowheads="1"/>
          </p:cNvSpPr>
          <p:nvPr/>
        </p:nvSpPr>
        <p:spPr bwMode="auto">
          <a:xfrm>
            <a:off x="4562475" y="1557339"/>
            <a:ext cx="30670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233C4F"/>
              </a:solidFill>
              <a:effectLst/>
              <a:uLnTx/>
              <a:uFillTx/>
              <a:latin typeface="Arial" panose="020B0604020202020204" pitchFamily="34" charset="0"/>
              <a:ea typeface="+mn-ea"/>
              <a:cs typeface="Arial" panose="020B0604020202020204" pitchFamily="34" charset="0"/>
            </a:endParaRPr>
          </a:p>
        </p:txBody>
      </p:sp>
      <p:pic>
        <p:nvPicPr>
          <p:cNvPr id="11267" name="Picture 5">
            <a:extLst>
              <a:ext uri="{FF2B5EF4-FFF2-40B4-BE49-F238E27FC236}">
                <a16:creationId xmlns:a16="http://schemas.microsoft.com/office/drawing/2014/main" id="{EA640ECD-A2E3-40EA-822E-4A3BD34FF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5" y="152400"/>
            <a:ext cx="6559826"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a:extLst>
              <a:ext uri="{FF2B5EF4-FFF2-40B4-BE49-F238E27FC236}">
                <a16:creationId xmlns:a16="http://schemas.microsoft.com/office/drawing/2014/main" id="{F1D6CCF0-6F93-42F9-8E56-F7F5310BC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7" y="300039"/>
            <a:ext cx="3505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5">
            <a:extLst>
              <a:ext uri="{FF2B5EF4-FFF2-40B4-BE49-F238E27FC236}">
                <a16:creationId xmlns:a16="http://schemas.microsoft.com/office/drawing/2014/main" id="{A460A4B7-9637-4445-8238-9704AB55BD1E}"/>
              </a:ext>
            </a:extLst>
          </p:cNvPr>
          <p:cNvSpPr txBox="1">
            <a:spLocks noChangeArrowheads="1"/>
          </p:cNvSpPr>
          <p:nvPr/>
        </p:nvSpPr>
        <p:spPr bwMode="auto">
          <a:xfrm>
            <a:off x="223838" y="2978445"/>
            <a:ext cx="457199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Ông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một</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toán</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học</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thiên văn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học</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luật</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gia,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học</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giả</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kinh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điển</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cai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trị</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viên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chức</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hành</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chính</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ngoại</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giao,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nhà</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kinh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tế</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và</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người</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lính</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Trong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số</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những</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khả</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năng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của</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mình</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ông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đã</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lựa</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chọn</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thiên văn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học</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làm</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nghề</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nghiệp</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chính</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sự</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phát</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triển</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thuyết</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nhật</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tâm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của</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ông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được</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coi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là</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giả</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thuyết</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khoa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học</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quan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trọng</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nhất</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trong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lịch</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sử</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đánh</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dấu</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bước</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chuyển</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sang thiên văn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học</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hiện</a:t>
            </a:r>
            <a:r>
              <a:rPr kumimoji="0" lang="vi-VN"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rPr>
              <a:t> </a:t>
            </a:r>
            <a:r>
              <a:rPr kumimoji="0" lang="vi-VN" altLang="vi-VN" sz="2000" b="0" i="0" u="none" strike="noStrike" kern="1200" cap="none" spc="0" normalizeH="0" baseline="0" noProof="0" err="1">
                <a:ln>
                  <a:noFill/>
                </a:ln>
                <a:solidFill>
                  <a:srgbClr val="5A3015"/>
                </a:solidFill>
                <a:effectLst/>
                <a:uLnTx/>
                <a:uFillTx/>
                <a:latin typeface="Times New Roman" panose="02020603050405020304" pitchFamily="18" charset="0"/>
                <a:ea typeface="+mn-ea"/>
                <a:cs typeface="Times New Roman" panose="02020603050405020304" pitchFamily="18" charset="0"/>
              </a:rPr>
              <a:t>đại</a:t>
            </a:r>
            <a:endParaRPr kumimoji="0" lang="en-US" altLang="vi-VN" sz="2000" b="0" i="0" u="none" strike="noStrike" kern="1200" cap="none" spc="0" normalizeH="0" baseline="0" noProof="0">
              <a:ln>
                <a:noFill/>
              </a:ln>
              <a:solidFill>
                <a:srgbClr val="5A3015"/>
              </a:solidFill>
              <a:effectLst/>
              <a:uLnTx/>
              <a:uFillTx/>
              <a:latin typeface="Times New Roman" panose="02020603050405020304" pitchFamily="18" charset="0"/>
              <a:ea typeface="+mn-ea"/>
              <a:cs typeface="Times New Roman" panose="02020603050405020304" pitchFamily="18" charset="0"/>
            </a:endParaRPr>
          </a:p>
        </p:txBody>
      </p:sp>
      <p:sp>
        <p:nvSpPr>
          <p:cNvPr id="11270" name="TextBox 7">
            <a:extLst>
              <a:ext uri="{FF2B5EF4-FFF2-40B4-BE49-F238E27FC236}">
                <a16:creationId xmlns:a16="http://schemas.microsoft.com/office/drawing/2014/main" id="{7BCC1079-9125-428D-A082-C47ADD3989EC}"/>
              </a:ext>
            </a:extLst>
          </p:cNvPr>
          <p:cNvSpPr txBox="1">
            <a:spLocks noChangeArrowheads="1"/>
          </p:cNvSpPr>
          <p:nvPr/>
        </p:nvSpPr>
        <p:spPr bwMode="auto">
          <a:xfrm>
            <a:off x="757237" y="2261672"/>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vi-VN" sz="1800" b="1" i="0" u="none" strike="noStrike" kern="1200" cap="none" spc="0" normalizeH="0" baseline="0" noProof="0">
                <a:ln>
                  <a:noFill/>
                </a:ln>
                <a:solidFill>
                  <a:srgbClr val="B28E69">
                    <a:lumMod val="20000"/>
                    <a:lumOff val="80000"/>
                  </a:srgbClr>
                </a:solidFill>
                <a:effectLst/>
                <a:uLnTx/>
                <a:uFillTx/>
                <a:latin typeface="Times New Roman" panose="02020603050405020304" pitchFamily="18" charset="0"/>
                <a:ea typeface="+mn-ea"/>
                <a:cs typeface="Times New Roman" panose="02020603050405020304" pitchFamily="18" charset="0"/>
              </a:rPr>
              <a:t>Nicolaus Copernicus (1473 – 1543)</a:t>
            </a:r>
            <a:endParaRPr kumimoji="0" lang="en-US" altLang="vi-VN" sz="1800" b="0" i="0" u="none" strike="noStrike" kern="1200" cap="none" spc="0" normalizeH="0" baseline="0" noProof="0">
              <a:ln>
                <a:noFill/>
              </a:ln>
              <a:solidFill>
                <a:srgbClr val="B28E69">
                  <a:lumMod val="20000"/>
                  <a:lumOff val="80000"/>
                </a:srgbClr>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07E6027-8F6A-7AF5-F28E-A6F1A6701AE7}"/>
              </a:ext>
            </a:extLst>
          </p:cNvPr>
          <p:cNvPicPr>
            <a:picLocks noChangeAspect="1"/>
          </p:cNvPicPr>
          <p:nvPr/>
        </p:nvPicPr>
        <p:blipFill>
          <a:blip r:embed="rId4"/>
          <a:stretch>
            <a:fillRect/>
          </a:stretch>
        </p:blipFill>
        <p:spPr>
          <a:xfrm>
            <a:off x="8242024" y="3429000"/>
            <a:ext cx="3726138" cy="3120887"/>
          </a:xfrm>
          <a:prstGeom prst="rect">
            <a:avLst/>
          </a:prstGeom>
        </p:spPr>
      </p:pic>
      <p:sp>
        <p:nvSpPr>
          <p:cNvPr id="2" name="Date Placeholder 1">
            <a:extLst>
              <a:ext uri="{FF2B5EF4-FFF2-40B4-BE49-F238E27FC236}">
                <a16:creationId xmlns:a16="http://schemas.microsoft.com/office/drawing/2014/main" id="{EF02036A-AAB4-3BDD-5BDE-A8C2687BDBC8}"/>
              </a:ext>
            </a:extLst>
          </p:cNvPr>
          <p:cNvSpPr>
            <a:spLocks noGrp="1"/>
          </p:cNvSpPr>
          <p:nvPr>
            <p:ph type="dt" sz="half" idx="10"/>
          </p:nvPr>
        </p:nvSpPr>
        <p:spPr/>
        <p:txBody>
          <a:bodyPr/>
          <a:lstStyle/>
          <a:p>
            <a:pPr>
              <a:defRPr/>
            </a:pPr>
            <a:r>
              <a:rPr lang="en-US" altLang="en-US"/>
              <a:t>7/7/2022</a:t>
            </a:r>
          </a:p>
        </p:txBody>
      </p:sp>
      <p:sp>
        <p:nvSpPr>
          <p:cNvPr id="4" name="Footer Placeholder 3">
            <a:extLst>
              <a:ext uri="{FF2B5EF4-FFF2-40B4-BE49-F238E27FC236}">
                <a16:creationId xmlns:a16="http://schemas.microsoft.com/office/drawing/2014/main" id="{2AB923B0-317C-FAA3-2BE8-841C69322268}"/>
              </a:ext>
            </a:extLst>
          </p:cNvPr>
          <p:cNvSpPr>
            <a:spLocks noGrp="1"/>
          </p:cNvSpPr>
          <p:nvPr>
            <p:ph type="ftr" sz="quarter" idx="11"/>
          </p:nvPr>
        </p:nvSpPr>
        <p:spPr/>
        <p:txBody>
          <a:bodyPr/>
          <a:lstStyle/>
          <a:p>
            <a:pPr>
              <a:defRPr/>
            </a:pPr>
            <a:r>
              <a:rPr lang="en-US" altLang="en-US"/>
              <a:t>cánh diều                                                                                                      0919574295</a:t>
            </a:r>
          </a:p>
        </p:txBody>
      </p:sp>
      <p:sp>
        <p:nvSpPr>
          <p:cNvPr id="5" name="Slide Number Placeholder 4">
            <a:extLst>
              <a:ext uri="{FF2B5EF4-FFF2-40B4-BE49-F238E27FC236}">
                <a16:creationId xmlns:a16="http://schemas.microsoft.com/office/drawing/2014/main" id="{D0A262AA-D844-FAFC-BEE1-74752591562F}"/>
              </a:ext>
            </a:extLst>
          </p:cNvPr>
          <p:cNvSpPr>
            <a:spLocks noGrp="1"/>
          </p:cNvSpPr>
          <p:nvPr>
            <p:ph type="sldNum" sz="quarter" idx="12"/>
          </p:nvPr>
        </p:nvSpPr>
        <p:spPr/>
        <p:txBody>
          <a:bodyPr/>
          <a:lstStyle/>
          <a:p>
            <a:pPr>
              <a:defRPr/>
            </a:pPr>
            <a:fld id="{5CF1CD8F-196F-487E-BC37-7ED03290FA87}" type="slidenum">
              <a:rPr lang="en-US" altLang="en-US" smtClean="0"/>
              <a:pPr>
                <a:defRPr/>
              </a:pPr>
              <a:t>33</a:t>
            </a:fld>
            <a:endParaRPr lang="en-US" altLang="en-US"/>
          </a:p>
        </p:txBody>
      </p:sp>
    </p:spTree>
    <p:extLst>
      <p:ext uri="{BB962C8B-B14F-4D97-AF65-F5344CB8AC3E}">
        <p14:creationId xmlns:p14="http://schemas.microsoft.com/office/powerpoint/2010/main" val="4168365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E7AE7B1-223F-CCBE-6335-BFEDEF146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87896" y="604411"/>
            <a:ext cx="3886200" cy="4695735"/>
          </a:xfrm>
          <a:prstGeom prst="rect">
            <a:avLst/>
          </a:prstGeom>
        </p:spPr>
      </p:pic>
      <p:sp>
        <p:nvSpPr>
          <p:cNvPr id="9" name="Text Box 3">
            <a:extLst>
              <a:ext uri="{FF2B5EF4-FFF2-40B4-BE49-F238E27FC236}">
                <a16:creationId xmlns:a16="http://schemas.microsoft.com/office/drawing/2014/main" id="{9C640779-D371-C9BF-123D-FFF85A056EAE}"/>
              </a:ext>
            </a:extLst>
          </p:cNvPr>
          <p:cNvSpPr txBox="1">
            <a:spLocks noChangeArrowheads="1"/>
          </p:cNvSpPr>
          <p:nvPr/>
        </p:nvSpPr>
        <p:spPr bwMode="auto">
          <a:xfrm>
            <a:off x="1007165" y="4686805"/>
            <a:ext cx="4022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G. Ga-li-</a:t>
            </a:r>
            <a:r>
              <a:rPr kumimoji="0" lang="en-US" altLang="en-US" sz="2400" b="1" i="0" u="none" strike="noStrike" kern="1200" cap="none" spc="0" normalizeH="0" baseline="0" noProof="0" err="1">
                <a:ln>
                  <a:noFill/>
                </a:ln>
                <a:solidFill>
                  <a:schemeClr val="bg1"/>
                </a:solidFill>
                <a:effectLst/>
                <a:uLnTx/>
                <a:uFillTx/>
                <a:latin typeface="Arial" panose="020B0604020202020204" pitchFamily="34" charset="0"/>
                <a:ea typeface="+mn-ea"/>
                <a:cs typeface="+mn-cs"/>
              </a:rPr>
              <a:t>lê</a:t>
            </a: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(1564 – 1642)</a:t>
            </a:r>
          </a:p>
        </p:txBody>
      </p:sp>
      <p:sp>
        <p:nvSpPr>
          <p:cNvPr id="10" name="Text Box 4">
            <a:extLst>
              <a:ext uri="{FF2B5EF4-FFF2-40B4-BE49-F238E27FC236}">
                <a16:creationId xmlns:a16="http://schemas.microsoft.com/office/drawing/2014/main" id="{07411523-AF45-FF80-F79A-0FD2BB9232CB}"/>
              </a:ext>
            </a:extLst>
          </p:cNvPr>
          <p:cNvSpPr txBox="1">
            <a:spLocks noChangeArrowheads="1"/>
          </p:cNvSpPr>
          <p:nvPr/>
        </p:nvSpPr>
        <p:spPr bwMode="auto">
          <a:xfrm>
            <a:off x="5148469" y="1145162"/>
            <a:ext cx="6248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Arial" panose="020B0604020202020204" pitchFamily="34" charset="0"/>
                <a:ea typeface="+mn-ea"/>
                <a:cs typeface="+mn-cs"/>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được</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đời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sau</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mệnh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danh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là</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 Cha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đẻ</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khoa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học</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cận</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đại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Tx/>
              <a:buSzTx/>
              <a:buFontTx/>
              <a:buChar char="-"/>
              <a:tabLst/>
              <a:defRPr/>
            </a:pP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là</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đầu</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tiên</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dùng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kính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viễn</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vọng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quan</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sát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thiên</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chứng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minh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phát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triển</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thuyết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mặt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trời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là</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trung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tâm</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vũ</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trụ</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Côpecnich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ct val="50000"/>
              </a:spcBef>
              <a:spcAft>
                <a:spcPts val="0"/>
              </a:spcAft>
              <a:buClrTx/>
              <a:buSzTx/>
              <a:buFontTx/>
              <a:buChar char="-"/>
              <a:tabLst/>
              <a:defRPr/>
            </a:pP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viết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trong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sách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mình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rằng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Tất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phải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là</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tĩnh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tại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mặt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trời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đang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quay,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trái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đất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cũng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đang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quay.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Trái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đất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chỉ</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quay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quanh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mặt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trời</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mà</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còn</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tự</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quay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quanh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mình</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nó</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theo</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một</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400"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trục</a:t>
            </a:r>
            <a:r>
              <a:rPr kumimoji="0" lang="en-US" altLang="en-US" sz="240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p>
        </p:txBody>
      </p:sp>
      <p:sp>
        <p:nvSpPr>
          <p:cNvPr id="2" name="Date Placeholder 1">
            <a:extLst>
              <a:ext uri="{FF2B5EF4-FFF2-40B4-BE49-F238E27FC236}">
                <a16:creationId xmlns:a16="http://schemas.microsoft.com/office/drawing/2014/main" id="{0D82A4ED-7DFD-D35E-7F76-6DD6051946B9}"/>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B2B0E14F-1F8C-83BA-954E-0445FEE47EBC}"/>
              </a:ext>
            </a:extLst>
          </p:cNvPr>
          <p:cNvSpPr>
            <a:spLocks noGrp="1"/>
          </p:cNvSpPr>
          <p:nvPr>
            <p:ph type="ftr" sz="quarter" idx="11"/>
          </p:nvPr>
        </p:nvSpPr>
        <p:spPr/>
        <p:txBody>
          <a:bodyPr/>
          <a:lstStyle/>
          <a:p>
            <a:r>
              <a:rPr lang="en-US"/>
              <a:t>cánh diều                                                                                                      0919574295</a:t>
            </a:r>
            <a:endParaRPr lang="en-VN"/>
          </a:p>
        </p:txBody>
      </p:sp>
      <p:sp>
        <p:nvSpPr>
          <p:cNvPr id="4" name="Slide Number Placeholder 3">
            <a:extLst>
              <a:ext uri="{FF2B5EF4-FFF2-40B4-BE49-F238E27FC236}">
                <a16:creationId xmlns:a16="http://schemas.microsoft.com/office/drawing/2014/main" id="{B8AC5172-7C6F-BAC6-6E9B-C9AB25FE81C9}"/>
              </a:ext>
            </a:extLst>
          </p:cNvPr>
          <p:cNvSpPr>
            <a:spLocks noGrp="1"/>
          </p:cNvSpPr>
          <p:nvPr>
            <p:ph type="sldNum" sz="quarter" idx="12"/>
          </p:nvPr>
        </p:nvSpPr>
        <p:spPr/>
        <p:txBody>
          <a:bodyPr/>
          <a:lstStyle/>
          <a:p>
            <a:fld id="{5267D355-73AE-A046-A95D-26D8057A1AC3}" type="slidenum">
              <a:rPr lang="en-VN" smtClean="0"/>
              <a:t>34</a:t>
            </a:fld>
            <a:endParaRPr lang="en-VN"/>
          </a:p>
        </p:txBody>
      </p:sp>
    </p:spTree>
    <p:custDataLst>
      <p:tags r:id="rId1"/>
    </p:custDataLst>
    <p:extLst>
      <p:ext uri="{BB962C8B-B14F-4D97-AF65-F5344CB8AC3E}">
        <p14:creationId xmlns:p14="http://schemas.microsoft.com/office/powerpoint/2010/main" val="941247191"/>
      </p:ext>
    </p:extLst>
  </p:cSld>
  <p:clrMapOvr>
    <a:masterClrMapping/>
  </p:clrMapOvr>
  <mc:AlternateContent xmlns:mc="http://schemas.openxmlformats.org/markup-compatibility/2006" xmlns:p14="http://schemas.microsoft.com/office/powerpoint/2010/main">
    <mc:Choice Requires="p14">
      <p:transition spd="slow" p14:dur="2000" advTm="48214"/>
    </mc:Choice>
    <mc:Fallback xmlns="">
      <p:transition spd="slow" advTm="482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0BB6038-8439-EB41-9D30-4773A258E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5834" y="847724"/>
            <a:ext cx="474562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2819F94-2CAB-7702-3E63-DEBCF5941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09" y="847724"/>
            <a:ext cx="5268515" cy="5581651"/>
          </a:xfrm>
          <a:prstGeom prst="rect">
            <a:avLst/>
          </a:prstGeom>
          <a:ln>
            <a:solidFill>
              <a:srgbClr val="FF6600"/>
            </a:solidFill>
          </a:ln>
        </p:spPr>
      </p:pic>
      <p:sp>
        <p:nvSpPr>
          <p:cNvPr id="4" name="Date Placeholder 3">
            <a:extLst>
              <a:ext uri="{FF2B5EF4-FFF2-40B4-BE49-F238E27FC236}">
                <a16:creationId xmlns:a16="http://schemas.microsoft.com/office/drawing/2014/main" id="{C84194AE-8FC1-18B6-C88A-67B4DFDC53AF}"/>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E8B80338-89B5-0DE0-2006-615082C60F17}"/>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58D03D75-C25C-FA2B-C984-976743F4F99A}"/>
              </a:ext>
            </a:extLst>
          </p:cNvPr>
          <p:cNvSpPr>
            <a:spLocks noGrp="1"/>
          </p:cNvSpPr>
          <p:nvPr>
            <p:ph type="sldNum" sz="quarter" idx="12"/>
          </p:nvPr>
        </p:nvSpPr>
        <p:spPr/>
        <p:txBody>
          <a:bodyPr/>
          <a:lstStyle/>
          <a:p>
            <a:fld id="{5267D355-73AE-A046-A95D-26D8057A1AC3}" type="slidenum">
              <a:rPr lang="en-VN" smtClean="0"/>
              <a:t>35</a:t>
            </a:fld>
            <a:endParaRPr lang="en-VN"/>
          </a:p>
        </p:txBody>
      </p:sp>
    </p:spTree>
    <p:custDataLst>
      <p:tags r:id="rId1"/>
    </p:custDataLst>
    <p:extLst>
      <p:ext uri="{BB962C8B-B14F-4D97-AF65-F5344CB8AC3E}">
        <p14:creationId xmlns:p14="http://schemas.microsoft.com/office/powerpoint/2010/main" val="2193699905"/>
      </p:ext>
    </p:extLst>
  </p:cSld>
  <p:clrMapOvr>
    <a:masterClrMapping/>
  </p:clrMapOvr>
  <mc:AlternateContent xmlns:mc="http://schemas.openxmlformats.org/markup-compatibility/2006" xmlns:p14="http://schemas.microsoft.com/office/powerpoint/2010/main">
    <mc:Choice Requires="p14">
      <p:transition spd="slow" p14:dur="2000" advTm="48214"/>
    </mc:Choice>
    <mc:Fallback xmlns="">
      <p:transition spd="slow" advTm="4821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E71D2F-025C-A1B2-3C19-2983AD54FB55}"/>
              </a:ext>
            </a:extLst>
          </p:cNvPr>
          <p:cNvSpPr txBox="1"/>
          <p:nvPr/>
        </p:nvSpPr>
        <p:spPr>
          <a:xfrm>
            <a:off x="223631" y="1078252"/>
            <a:ext cx="8264386" cy="954107"/>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3. Ý nghĩa và tác động của phong trào Văn hoá Phục hưng đối với xã hội Tây Âu</a:t>
            </a:r>
            <a:endParaRPr lang="en-US" sz="2800" b="1">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1C1B49A-E956-AD20-8D0F-CB9A2AD61A11}"/>
              </a:ext>
            </a:extLst>
          </p:cNvPr>
          <p:cNvSpPr txBox="1"/>
          <p:nvPr/>
        </p:nvSpPr>
        <p:spPr>
          <a:xfrm>
            <a:off x="482048" y="2240319"/>
            <a:ext cx="8005970" cy="3970318"/>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Đánh giá vể phong trào Văn hoá Phục hưng, Ăng-ghen viết: "</a:t>
            </a:r>
            <a:r>
              <a:rPr lang="vi-VN" sz="2800" i="1">
                <a:solidFill>
                  <a:srgbClr val="FF0000"/>
                </a:solidFill>
                <a:latin typeface="Times New Roman" panose="02020603050405020304" pitchFamily="18" charset="0"/>
                <a:cs typeface="Times New Roman" panose="02020603050405020304" pitchFamily="18" charset="0"/>
              </a:rPr>
              <a:t>Đó là một cuộc cách mạng tiến bộ, vĩ đại nhất mà loài người chưa từng thấy</a:t>
            </a:r>
            <a:r>
              <a:rPr lang="vi-VN" sz="2800" i="1">
                <a:latin typeface="Times New Roman" panose="02020603050405020304" pitchFamily="18" charset="0"/>
                <a:cs typeface="Times New Roman" panose="02020603050405020304" pitchFamily="18" charset="0"/>
              </a:rPr>
              <a:t>, một thời đại cẩn đến những con người khổng lổ và đã sinh ra những con người khổng lổ, khổng lổ vể tư tưởng, về nhiệt tình và về tính cách, khổng lổ vể tài năng mọi mặt và về sự hiểu biết sâu rộng của họ</a:t>
            </a:r>
            <a:r>
              <a:rPr lang="vi-VN" sz="2800">
                <a:latin typeface="Times New Roman" panose="02020603050405020304" pitchFamily="18" charset="0"/>
                <a:cs typeface="Times New Roman" panose="02020603050405020304" pitchFamily="18" charset="0"/>
              </a:rPr>
              <a:t>". (Lương Ninh (Chủ biên), Lịch sử v</a:t>
            </a:r>
            <a:r>
              <a:rPr lang="en-US" sz="2800">
                <a:latin typeface="Times New Roman" panose="02020603050405020304" pitchFamily="18" charset="0"/>
                <a:cs typeface="Times New Roman" panose="02020603050405020304" pitchFamily="18" charset="0"/>
              </a:rPr>
              <a:t>ă</a:t>
            </a:r>
            <a:r>
              <a:rPr lang="vi-VN" sz="2800">
                <a:latin typeface="Times New Roman" panose="02020603050405020304" pitchFamily="18" charset="0"/>
                <a:cs typeface="Times New Roman" panose="02020603050405020304" pitchFamily="18" charset="0"/>
              </a:rPr>
              <a:t>n hoá thế giới cổ trung đại, NXB Giáo dục, Hà Nội, 2009, trang 110-111</a:t>
            </a:r>
            <a:endParaRPr lang="en-US" sz="28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CE07907-3D2D-0AA8-9F48-E86AF679D792}"/>
              </a:ext>
            </a:extLst>
          </p:cNvPr>
          <p:cNvSpPr txBox="1"/>
          <p:nvPr/>
        </p:nvSpPr>
        <p:spPr>
          <a:xfrm>
            <a:off x="1688225" y="201088"/>
            <a:ext cx="8933389"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pic>
        <p:nvPicPr>
          <p:cNvPr id="8" name="Picture 7">
            <a:extLst>
              <a:ext uri="{FF2B5EF4-FFF2-40B4-BE49-F238E27FC236}">
                <a16:creationId xmlns:a16="http://schemas.microsoft.com/office/drawing/2014/main" id="{0D41F90C-31B2-AEFD-15F3-2961EB830A8E}"/>
              </a:ext>
            </a:extLst>
          </p:cNvPr>
          <p:cNvPicPr>
            <a:picLocks noChangeAspect="1"/>
          </p:cNvPicPr>
          <p:nvPr/>
        </p:nvPicPr>
        <p:blipFill>
          <a:blip r:embed="rId4"/>
          <a:stretch>
            <a:fillRect/>
          </a:stretch>
        </p:blipFill>
        <p:spPr>
          <a:xfrm flipH="1">
            <a:off x="9752699" y="4097305"/>
            <a:ext cx="1737831" cy="1682444"/>
          </a:xfrm>
          <a:prstGeom prst="rect">
            <a:avLst/>
          </a:prstGeom>
        </p:spPr>
      </p:pic>
      <p:sp>
        <p:nvSpPr>
          <p:cNvPr id="9" name="Thought Bubble: Cloud 8">
            <a:extLst>
              <a:ext uri="{FF2B5EF4-FFF2-40B4-BE49-F238E27FC236}">
                <a16:creationId xmlns:a16="http://schemas.microsoft.com/office/drawing/2014/main" id="{306AD15C-32A8-0539-BC9A-DE9F22645478}"/>
              </a:ext>
            </a:extLst>
          </p:cNvPr>
          <p:cNvSpPr/>
          <p:nvPr/>
        </p:nvSpPr>
        <p:spPr>
          <a:xfrm>
            <a:off x="8295858" y="1078251"/>
            <a:ext cx="3896142" cy="287656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latin typeface="Times New Roman" panose="02020603050405020304" pitchFamily="18" charset="0"/>
                <a:cs typeface="Times New Roman" panose="02020603050405020304" pitchFamily="18" charset="0"/>
              </a:rPr>
              <a:t>Em có đồng ỷ với quan điểm </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Ăng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Ghen</a:t>
            </a:r>
            <a:r>
              <a:rPr lang="vi-VN" sz="2800">
                <a:latin typeface="Times New Roman" panose="02020603050405020304" pitchFamily="18" charset="0"/>
                <a:cs typeface="Times New Roman" panose="02020603050405020304" pitchFamily="18" charset="0"/>
              </a:rPr>
              <a:t> không? Vì sao</a:t>
            </a:r>
            <a:endParaRPr lang="en-US" sz="2800">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DCF249F2-77E8-9EBC-DA91-064ABDAECCD1}"/>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5B6BAC98-6DB0-3D73-A291-E30E2CA6289B}"/>
              </a:ext>
            </a:extLst>
          </p:cNvPr>
          <p:cNvSpPr>
            <a:spLocks noGrp="1"/>
          </p:cNvSpPr>
          <p:nvPr>
            <p:ph type="ftr" sz="quarter" idx="11"/>
          </p:nvPr>
        </p:nvSpPr>
        <p:spPr/>
        <p:txBody>
          <a:bodyPr/>
          <a:lstStyle/>
          <a:p>
            <a:r>
              <a:rPr lang="en-US"/>
              <a:t>cánh diều                                                                                                      0919574295</a:t>
            </a:r>
            <a:endParaRPr lang="en-VN"/>
          </a:p>
        </p:txBody>
      </p:sp>
      <p:sp>
        <p:nvSpPr>
          <p:cNvPr id="7" name="Slide Number Placeholder 6">
            <a:extLst>
              <a:ext uri="{FF2B5EF4-FFF2-40B4-BE49-F238E27FC236}">
                <a16:creationId xmlns:a16="http://schemas.microsoft.com/office/drawing/2014/main" id="{073CD80B-F434-3A5E-CDF8-F11C459799BB}"/>
              </a:ext>
            </a:extLst>
          </p:cNvPr>
          <p:cNvSpPr>
            <a:spLocks noGrp="1"/>
          </p:cNvSpPr>
          <p:nvPr>
            <p:ph type="sldNum" sz="quarter" idx="12"/>
          </p:nvPr>
        </p:nvSpPr>
        <p:spPr/>
        <p:txBody>
          <a:bodyPr/>
          <a:lstStyle/>
          <a:p>
            <a:fld id="{5267D355-73AE-A046-A95D-26D8057A1AC3}" type="slidenum">
              <a:rPr lang="en-VN" smtClean="0"/>
              <a:t>36</a:t>
            </a:fld>
            <a:endParaRPr lang="en-VN"/>
          </a:p>
        </p:txBody>
      </p:sp>
    </p:spTree>
    <p:custDataLst>
      <p:tags r:id="rId1"/>
    </p:custDataLst>
    <p:extLst>
      <p:ext uri="{BB962C8B-B14F-4D97-AF65-F5344CB8AC3E}">
        <p14:creationId xmlns:p14="http://schemas.microsoft.com/office/powerpoint/2010/main" val="3233650409"/>
      </p:ext>
    </p:extLst>
  </p:cSld>
  <p:clrMapOvr>
    <a:masterClrMapping/>
  </p:clrMapOvr>
  <mc:AlternateContent xmlns:mc="http://schemas.openxmlformats.org/markup-compatibility/2006" xmlns:p14="http://schemas.microsoft.com/office/powerpoint/2010/main">
    <mc:Choice Requires="p14">
      <p:transition spd="slow" p14:dur="2000" advTm="48214"/>
    </mc:Choice>
    <mc:Fallback xmlns="">
      <p:transition spd="slow" advTm="482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8D40B6-8B5C-F72E-D47B-26E646ABED19}"/>
              </a:ext>
            </a:extLst>
          </p:cNvPr>
          <p:cNvSpPr txBox="1"/>
          <p:nvPr/>
        </p:nvSpPr>
        <p:spPr>
          <a:xfrm>
            <a:off x="653796" y="1029918"/>
            <a:ext cx="10590144" cy="954107"/>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3. Ý nghĩa và tác động của phong trào Văn hoá Phục hưng đối với xã hội Tây Âu</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55C17B7-79D6-AEF6-F1C6-9CB7C2FEDCC0}"/>
              </a:ext>
            </a:extLst>
          </p:cNvPr>
          <p:cNvSpPr txBox="1"/>
          <p:nvPr/>
        </p:nvSpPr>
        <p:spPr>
          <a:xfrm>
            <a:off x="1605468" y="222830"/>
            <a:ext cx="9638472"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3200" b="1">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 VĂN HOÁ PHỤC HƯNG</a:t>
            </a:r>
            <a:endParaRPr lang="en-VN" sz="3200">
              <a:solidFill>
                <a:srgbClr val="FF00FF"/>
              </a:solidFill>
            </a:endParaRPr>
          </a:p>
        </p:txBody>
      </p:sp>
      <p:sp>
        <p:nvSpPr>
          <p:cNvPr id="10" name="Text Placeholder 2">
            <a:extLst>
              <a:ext uri="{FF2B5EF4-FFF2-40B4-BE49-F238E27FC236}">
                <a16:creationId xmlns:a16="http://schemas.microsoft.com/office/drawing/2014/main" id="{51603F21-9DFD-9FAD-11EC-FCDFEE8B76F2}"/>
              </a:ext>
            </a:extLst>
          </p:cNvPr>
          <p:cNvSpPr txBox="1">
            <a:spLocks/>
          </p:cNvSpPr>
          <p:nvPr/>
        </p:nvSpPr>
        <p:spPr>
          <a:xfrm>
            <a:off x="1025524" y="2126670"/>
            <a:ext cx="5157787" cy="82391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latin typeface="Times New Roman" panose="02020603050405020304" pitchFamily="18" charset="0"/>
                <a:cs typeface="Times New Roman" panose="02020603050405020304" pitchFamily="18" charset="0"/>
              </a:rPr>
              <a:t>Ý </a:t>
            </a:r>
            <a:r>
              <a:rPr lang="en-US" b="1" dirty="0" err="1">
                <a:latin typeface="Times New Roman" panose="02020603050405020304" pitchFamily="18" charset="0"/>
                <a:cs typeface="Times New Roman" panose="02020603050405020304" pitchFamily="18" charset="0"/>
              </a:rPr>
              <a:t>nghĩa</a:t>
            </a:r>
            <a:endParaRPr lang="en-US" b="1" dirty="0">
              <a:latin typeface="Times New Roman" panose="02020603050405020304" pitchFamily="18" charset="0"/>
              <a:cs typeface="Times New Roman" panose="02020603050405020304" pitchFamily="18" charset="0"/>
            </a:endParaRPr>
          </a:p>
        </p:txBody>
      </p:sp>
      <p:graphicFrame>
        <p:nvGraphicFramePr>
          <p:cNvPr id="11" name="Content Placeholder 6">
            <a:extLst>
              <a:ext uri="{FF2B5EF4-FFF2-40B4-BE49-F238E27FC236}">
                <a16:creationId xmlns:a16="http://schemas.microsoft.com/office/drawing/2014/main" id="{ECC9AE74-55D4-0B7F-8FF6-9AC9F1AFC8AC}"/>
              </a:ext>
            </a:extLst>
          </p:cNvPr>
          <p:cNvGraphicFramePr>
            <a:graphicFrameLocks/>
          </p:cNvGraphicFramePr>
          <p:nvPr>
            <p:extLst>
              <p:ext uri="{D42A27DB-BD31-4B8C-83A1-F6EECF244321}">
                <p14:modId xmlns:p14="http://schemas.microsoft.com/office/powerpoint/2010/main" val="1950454888"/>
              </p:ext>
            </p:extLst>
          </p:nvPr>
        </p:nvGraphicFramePr>
        <p:xfrm>
          <a:off x="938213" y="2950582"/>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 Placeholder 4">
            <a:extLst>
              <a:ext uri="{FF2B5EF4-FFF2-40B4-BE49-F238E27FC236}">
                <a16:creationId xmlns:a16="http://schemas.microsoft.com/office/drawing/2014/main" id="{00411D40-7291-C4EC-A629-88FF4DF4DBB5}"/>
              </a:ext>
            </a:extLst>
          </p:cNvPr>
          <p:cNvSpPr txBox="1">
            <a:spLocks/>
          </p:cNvSpPr>
          <p:nvPr/>
        </p:nvSpPr>
        <p:spPr>
          <a:xfrm>
            <a:off x="6270627" y="2126670"/>
            <a:ext cx="5183188" cy="82391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rgbClr val="0070C0"/>
                </a:solidFill>
                <a:latin typeface="Times New Roman" panose="02020603050405020304" pitchFamily="18" charset="0"/>
                <a:cs typeface="Times New Roman" panose="02020603050405020304" pitchFamily="18" charset="0"/>
              </a:rPr>
              <a:t>Tác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động</a:t>
            </a:r>
            <a:endParaRPr lang="en-US" b="1" dirty="0">
              <a:solidFill>
                <a:srgbClr val="0070C0"/>
              </a:solidFill>
              <a:latin typeface="Times New Roman" panose="02020603050405020304" pitchFamily="18" charset="0"/>
              <a:cs typeface="Times New Roman" panose="02020603050405020304" pitchFamily="18" charset="0"/>
            </a:endParaRPr>
          </a:p>
        </p:txBody>
      </p:sp>
      <p:graphicFrame>
        <p:nvGraphicFramePr>
          <p:cNvPr id="13" name="Content Placeholder 9">
            <a:extLst>
              <a:ext uri="{FF2B5EF4-FFF2-40B4-BE49-F238E27FC236}">
                <a16:creationId xmlns:a16="http://schemas.microsoft.com/office/drawing/2014/main" id="{F358D2A1-9CF4-30C7-D846-DD6E4EAB0189}"/>
              </a:ext>
            </a:extLst>
          </p:cNvPr>
          <p:cNvGraphicFramePr>
            <a:graphicFrameLocks/>
          </p:cNvGraphicFramePr>
          <p:nvPr>
            <p:extLst>
              <p:ext uri="{D42A27DB-BD31-4B8C-83A1-F6EECF244321}">
                <p14:modId xmlns:p14="http://schemas.microsoft.com/office/powerpoint/2010/main" val="2231864604"/>
              </p:ext>
            </p:extLst>
          </p:nvPr>
        </p:nvGraphicFramePr>
        <p:xfrm>
          <a:off x="6270625" y="2950582"/>
          <a:ext cx="5183188"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Date Placeholder 1">
            <a:extLst>
              <a:ext uri="{FF2B5EF4-FFF2-40B4-BE49-F238E27FC236}">
                <a16:creationId xmlns:a16="http://schemas.microsoft.com/office/drawing/2014/main" id="{B1DDB3E4-24A1-4C39-6BEB-1F81F6F46015}"/>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8888A915-92B6-F378-DC26-BE2E27593EA7}"/>
              </a:ext>
            </a:extLst>
          </p:cNvPr>
          <p:cNvSpPr>
            <a:spLocks noGrp="1"/>
          </p:cNvSpPr>
          <p:nvPr>
            <p:ph type="ftr" sz="quarter" idx="11"/>
          </p:nvPr>
        </p:nvSpPr>
        <p:spPr/>
        <p:txBody>
          <a:bodyPr/>
          <a:lstStyle/>
          <a:p>
            <a:r>
              <a:rPr lang="en-US"/>
              <a:t>cánh diều                                                                                                      0919574295</a:t>
            </a:r>
            <a:endParaRPr lang="en-VN"/>
          </a:p>
        </p:txBody>
      </p:sp>
      <p:sp>
        <p:nvSpPr>
          <p:cNvPr id="4" name="Slide Number Placeholder 3">
            <a:extLst>
              <a:ext uri="{FF2B5EF4-FFF2-40B4-BE49-F238E27FC236}">
                <a16:creationId xmlns:a16="http://schemas.microsoft.com/office/drawing/2014/main" id="{D76EAAA0-72ED-7553-418C-55BBDD235CC9}"/>
              </a:ext>
            </a:extLst>
          </p:cNvPr>
          <p:cNvSpPr>
            <a:spLocks noGrp="1"/>
          </p:cNvSpPr>
          <p:nvPr>
            <p:ph type="sldNum" sz="quarter" idx="12"/>
          </p:nvPr>
        </p:nvSpPr>
        <p:spPr/>
        <p:txBody>
          <a:bodyPr/>
          <a:lstStyle/>
          <a:p>
            <a:fld id="{5267D355-73AE-A046-A95D-26D8057A1AC3}" type="slidenum">
              <a:rPr lang="en-VN" smtClean="0"/>
              <a:t>37</a:t>
            </a:fld>
            <a:endParaRPr lang="en-VN"/>
          </a:p>
        </p:txBody>
      </p:sp>
    </p:spTree>
    <p:extLst>
      <p:ext uri="{BB962C8B-B14F-4D97-AF65-F5344CB8AC3E}">
        <p14:creationId xmlns:p14="http://schemas.microsoft.com/office/powerpoint/2010/main" val="2679285523"/>
      </p:ext>
    </p:extLst>
  </p:cSld>
  <p:clrMapOvr>
    <a:masterClrMapping/>
  </p:clrMapOvr>
  <p:transition advTm="29569">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p:bldGraphic spid="13"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5C17B7-79D6-AEF6-F1C6-9CB7C2FEDCC0}"/>
              </a:ext>
            </a:extLst>
          </p:cNvPr>
          <p:cNvSpPr txBox="1"/>
          <p:nvPr/>
        </p:nvSpPr>
        <p:spPr>
          <a:xfrm>
            <a:off x="2557140" y="179691"/>
            <a:ext cx="7808164"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LUYỆN TẬP</a:t>
            </a:r>
            <a:endParaRPr lang="en-VN" sz="3200">
              <a:solidFill>
                <a:srgbClr val="FF00FF"/>
              </a:solidFill>
            </a:endParaRPr>
          </a:p>
        </p:txBody>
      </p:sp>
      <p:sp>
        <p:nvSpPr>
          <p:cNvPr id="2" name="TextBox 1">
            <a:extLst>
              <a:ext uri="{FF2B5EF4-FFF2-40B4-BE49-F238E27FC236}">
                <a16:creationId xmlns:a16="http://schemas.microsoft.com/office/drawing/2014/main" id="{E6467AEF-7777-267D-1F03-D8287B534EDA}"/>
              </a:ext>
            </a:extLst>
          </p:cNvPr>
          <p:cNvSpPr txBox="1"/>
          <p:nvPr/>
        </p:nvSpPr>
        <p:spPr>
          <a:xfrm>
            <a:off x="356839" y="764466"/>
            <a:ext cx="11195824"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sau</a:t>
            </a:r>
            <a:endParaRPr lang="en-US" sz="2800" b="1" dirty="0">
              <a:latin typeface="Times New Roman" panose="02020603050405020304" pitchFamily="18"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572CB112-4CFC-167F-CAB6-EE4B32B237E8}"/>
              </a:ext>
            </a:extLst>
          </p:cNvPr>
          <p:cNvGraphicFramePr>
            <a:graphicFrameLocks noGrp="1"/>
          </p:cNvGraphicFramePr>
          <p:nvPr>
            <p:extLst>
              <p:ext uri="{D42A27DB-BD31-4B8C-83A1-F6EECF244321}">
                <p14:modId xmlns:p14="http://schemas.microsoft.com/office/powerpoint/2010/main" val="2698219488"/>
              </p:ext>
            </p:extLst>
          </p:nvPr>
        </p:nvGraphicFramePr>
        <p:xfrm>
          <a:off x="356839" y="1640430"/>
          <a:ext cx="11195823" cy="4718661"/>
        </p:xfrm>
        <a:graphic>
          <a:graphicData uri="http://schemas.openxmlformats.org/drawingml/2006/table">
            <a:tbl>
              <a:tblPr firstRow="1" bandRow="1">
                <a:tableStyleId>{5C22544A-7EE6-4342-B048-85BDC9FD1C3A}</a:tableStyleId>
              </a:tblPr>
              <a:tblGrid>
                <a:gridCol w="1940311">
                  <a:extLst>
                    <a:ext uri="{9D8B030D-6E8A-4147-A177-3AD203B41FA5}">
                      <a16:colId xmlns:a16="http://schemas.microsoft.com/office/drawing/2014/main" val="3007998561"/>
                    </a:ext>
                  </a:extLst>
                </a:gridCol>
                <a:gridCol w="4014439">
                  <a:extLst>
                    <a:ext uri="{9D8B030D-6E8A-4147-A177-3AD203B41FA5}">
                      <a16:colId xmlns:a16="http://schemas.microsoft.com/office/drawing/2014/main" val="3019479803"/>
                    </a:ext>
                  </a:extLst>
                </a:gridCol>
                <a:gridCol w="5241073">
                  <a:extLst>
                    <a:ext uri="{9D8B030D-6E8A-4147-A177-3AD203B41FA5}">
                      <a16:colId xmlns:a16="http://schemas.microsoft.com/office/drawing/2014/main" val="3892394085"/>
                    </a:ext>
                  </a:extLst>
                </a:gridCol>
              </a:tblGrid>
              <a:tr h="0">
                <a:tc>
                  <a:txBody>
                    <a:bodyPr/>
                    <a:lstStyle/>
                    <a:p>
                      <a:pPr algn="ctr" fontAlgn="t"/>
                      <a:endParaRPr lang="en-US" sz="24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2993376"/>
                  </a:ext>
                </a:extLst>
              </a:tr>
              <a:tr h="370840">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Lĩnh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vực</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a:solidFill>
                            <a:srgbClr val="000000"/>
                          </a:solidFill>
                          <a:effectLst/>
                          <a:latin typeface="Times New Roman" panose="02020603050405020304" pitchFamily="18" charset="0"/>
                          <a:cs typeface="Times New Roman" panose="02020603050405020304" pitchFamily="18" charset="0"/>
                        </a:rPr>
                        <a:t>Tác giả tiêu biểu</a:t>
                      </a:r>
                      <a:endParaRPr lang="en-US" sz="24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a:solidFill>
                            <a:srgbClr val="000000"/>
                          </a:solidFill>
                          <a:effectLst/>
                          <a:latin typeface="Times New Roman" panose="02020603050405020304" pitchFamily="18" charset="0"/>
                          <a:cs typeface="Times New Roman" panose="02020603050405020304" pitchFamily="18" charset="0"/>
                        </a:rPr>
                        <a:t>Công trình, tác phẩm tiêu biểu</a:t>
                      </a:r>
                      <a:endParaRPr lang="en-US" sz="24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2057928"/>
                  </a:ext>
                </a:extLst>
              </a:tr>
              <a:tr h="817221">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Hội họa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r>
                        <a:rPr lang="en-US" sz="2400" dirty="0">
                          <a:solidFill>
                            <a:srgbClr val="000000"/>
                          </a:solidFill>
                          <a:effectLst/>
                          <a:latin typeface="Times New Roman" panose="02020603050405020304" pitchFamily="18" charset="0"/>
                          <a:cs typeface="Times New Roman" panose="02020603050405020304" pitchFamily="18" charset="0"/>
                        </a:rPr>
                      </a:b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r>
                        <a:rPr lang="en-US" sz="2400" dirty="0">
                          <a:solidFill>
                            <a:srgbClr val="000000"/>
                          </a:solidFill>
                          <a:effectLst/>
                          <a:latin typeface="Times New Roman" panose="02020603050405020304" pitchFamily="18" charset="0"/>
                          <a:cs typeface="Times New Roman" panose="02020603050405020304" pitchFamily="18" charset="0"/>
                        </a:rPr>
                      </a:b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251012"/>
                  </a:ext>
                </a:extLst>
              </a:tr>
              <a:tr h="731520">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Kiến trúc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r>
                        <a:rPr lang="en-US" sz="2400" dirty="0">
                          <a:solidFill>
                            <a:srgbClr val="000000"/>
                          </a:solidFill>
                          <a:effectLst/>
                          <a:latin typeface="Times New Roman" panose="02020603050405020304" pitchFamily="18" charset="0"/>
                          <a:cs typeface="Times New Roman" panose="02020603050405020304" pitchFamily="18" charset="0"/>
                        </a:rPr>
                      </a:b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r>
                        <a:rPr lang="en-US" sz="2400" dirty="0">
                          <a:solidFill>
                            <a:srgbClr val="000000"/>
                          </a:solidFill>
                          <a:effectLst/>
                          <a:latin typeface="Times New Roman" panose="02020603050405020304" pitchFamily="18" charset="0"/>
                          <a:cs typeface="Times New Roman" panose="02020603050405020304" pitchFamily="18" charset="0"/>
                        </a:rPr>
                      </a:b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6657446"/>
                  </a:ext>
                </a:extLst>
              </a:tr>
              <a:tr h="370840">
                <a:tc>
                  <a:txBody>
                    <a:bodyPr/>
                    <a:lstStyle/>
                    <a:p>
                      <a:pPr algn="ctr" fontAlgn="t"/>
                      <a:r>
                        <a:rPr lang="en-US" sz="2400">
                          <a:solidFill>
                            <a:srgbClr val="000000"/>
                          </a:solidFill>
                          <a:effectLst/>
                          <a:latin typeface="Times New Roman" panose="02020603050405020304" pitchFamily="18" charset="0"/>
                          <a:cs typeface="Times New Roman" panose="02020603050405020304" pitchFamily="18" charset="0"/>
                        </a:rPr>
                        <a:t>Điêu khắc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r>
                        <a:rPr lang="en-US" sz="2400">
                          <a:solidFill>
                            <a:srgbClr val="000000"/>
                          </a:solidFill>
                          <a:effectLst/>
                          <a:latin typeface="Times New Roman" panose="02020603050405020304" pitchFamily="18" charset="0"/>
                          <a:cs typeface="Times New Roman" panose="02020603050405020304" pitchFamily="18" charset="0"/>
                        </a:rPr>
                      </a:br>
                      <a:endParaRPr lang="en-US" sz="24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r>
                        <a:rPr lang="en-US" sz="2400" dirty="0">
                          <a:solidFill>
                            <a:srgbClr val="000000"/>
                          </a:solidFill>
                          <a:effectLst/>
                          <a:latin typeface="Times New Roman" panose="02020603050405020304" pitchFamily="18" charset="0"/>
                          <a:cs typeface="Times New Roman" panose="02020603050405020304" pitchFamily="18" charset="0"/>
                        </a:rPr>
                      </a:b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4086313"/>
                  </a:ext>
                </a:extLst>
              </a:tr>
              <a:tr h="365760">
                <a:tc>
                  <a:txBody>
                    <a:bodyPr/>
                    <a:lstStyle/>
                    <a:p>
                      <a:pPr algn="ctr" fontAlgn="t"/>
                      <a:r>
                        <a:rPr lang="en-US" sz="2400" dirty="0" err="1">
                          <a:solidFill>
                            <a:srgbClr val="000000"/>
                          </a:solidFill>
                          <a:effectLst/>
                          <a:latin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học</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r>
                        <a:rPr lang="en-US" sz="2400" dirty="0">
                          <a:solidFill>
                            <a:srgbClr val="000000"/>
                          </a:solidFill>
                          <a:effectLst/>
                          <a:latin typeface="Times New Roman" panose="02020603050405020304" pitchFamily="18" charset="0"/>
                          <a:cs typeface="Times New Roman" panose="02020603050405020304" pitchFamily="18" charset="0"/>
                        </a:rPr>
                      </a:b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br>
                        <a:rPr lang="en-US" sz="2400" dirty="0">
                          <a:solidFill>
                            <a:srgbClr val="000000"/>
                          </a:solidFill>
                          <a:effectLst/>
                          <a:latin typeface="Times New Roman" panose="02020603050405020304" pitchFamily="18" charset="0"/>
                          <a:cs typeface="Times New Roman" panose="02020603050405020304" pitchFamily="18" charset="0"/>
                        </a:rPr>
                      </a:b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1020521"/>
                  </a:ext>
                </a:extLst>
              </a:tr>
              <a:tr h="365760">
                <a:tc>
                  <a:txBody>
                    <a:bodyPr/>
                    <a:lstStyle/>
                    <a:p>
                      <a:pPr algn="ctr" fontAlgn="t"/>
                      <a:r>
                        <a:rPr lang="en-US" sz="2400" dirty="0">
                          <a:solidFill>
                            <a:srgbClr val="000000"/>
                          </a:solidFill>
                          <a:effectLst/>
                          <a:latin typeface="Times New Roman" panose="02020603050405020304" pitchFamily="18" charset="0"/>
                          <a:cs typeface="Times New Roman" panose="02020603050405020304" pitchFamily="18" charset="0"/>
                        </a:rPr>
                        <a:t>Khoa </a:t>
                      </a:r>
                      <a:r>
                        <a:rPr lang="en-US" sz="2400" dirty="0" err="1">
                          <a:solidFill>
                            <a:srgbClr val="000000"/>
                          </a:solidFill>
                          <a:effectLst/>
                          <a:latin typeface="Times New Roman" panose="02020603050405020304" pitchFamily="18" charset="0"/>
                          <a:cs typeface="Times New Roman" panose="02020603050405020304" pitchFamily="18" charset="0"/>
                        </a:rPr>
                        <a:t>học</a:t>
                      </a:r>
                      <a:endParaRPr lang="en-US" sz="2400" dirty="0">
                        <a:solidFill>
                          <a:srgbClr val="000000"/>
                        </a:solidFill>
                        <a:effectLst/>
                        <a:latin typeface="Times New Roman" panose="02020603050405020304" pitchFamily="18" charset="0"/>
                        <a:cs typeface="Times New Roman" panose="02020603050405020304" pitchFamily="18" charset="0"/>
                      </a:endParaRPr>
                    </a:p>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856993"/>
                  </a:ext>
                </a:extLst>
              </a:tr>
            </a:tbl>
          </a:graphicData>
        </a:graphic>
      </p:graphicFrame>
      <p:sp>
        <p:nvSpPr>
          <p:cNvPr id="3" name="Date Placeholder 2">
            <a:extLst>
              <a:ext uri="{FF2B5EF4-FFF2-40B4-BE49-F238E27FC236}">
                <a16:creationId xmlns:a16="http://schemas.microsoft.com/office/drawing/2014/main" id="{096147AB-5F6D-6DB1-99AC-5ADCDDE6FEF8}"/>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30226124-DE6B-9446-E4D4-49601406DA64}"/>
              </a:ext>
            </a:extLst>
          </p:cNvPr>
          <p:cNvSpPr>
            <a:spLocks noGrp="1"/>
          </p:cNvSpPr>
          <p:nvPr>
            <p:ph type="ftr" sz="quarter" idx="11"/>
          </p:nvPr>
        </p:nvSpPr>
        <p:spPr/>
        <p:txBody>
          <a:bodyPr/>
          <a:lstStyle/>
          <a:p>
            <a:r>
              <a:rPr lang="en-US"/>
              <a:t>cánh diều                                                                                                      0919574295</a:t>
            </a:r>
            <a:endParaRPr lang="en-VN"/>
          </a:p>
        </p:txBody>
      </p:sp>
      <p:sp>
        <p:nvSpPr>
          <p:cNvPr id="7" name="Slide Number Placeholder 6">
            <a:extLst>
              <a:ext uri="{FF2B5EF4-FFF2-40B4-BE49-F238E27FC236}">
                <a16:creationId xmlns:a16="http://schemas.microsoft.com/office/drawing/2014/main" id="{32EEAC63-2723-04CE-FEC6-06DC4BA83F5C}"/>
              </a:ext>
            </a:extLst>
          </p:cNvPr>
          <p:cNvSpPr>
            <a:spLocks noGrp="1"/>
          </p:cNvSpPr>
          <p:nvPr>
            <p:ph type="sldNum" sz="quarter" idx="12"/>
          </p:nvPr>
        </p:nvSpPr>
        <p:spPr/>
        <p:txBody>
          <a:bodyPr/>
          <a:lstStyle/>
          <a:p>
            <a:fld id="{5267D355-73AE-A046-A95D-26D8057A1AC3}" type="slidenum">
              <a:rPr lang="en-VN" smtClean="0"/>
              <a:t>38</a:t>
            </a:fld>
            <a:endParaRPr lang="en-VN"/>
          </a:p>
        </p:txBody>
      </p:sp>
    </p:spTree>
    <p:extLst>
      <p:ext uri="{BB962C8B-B14F-4D97-AF65-F5344CB8AC3E}">
        <p14:creationId xmlns:p14="http://schemas.microsoft.com/office/powerpoint/2010/main" val="2203829761"/>
      </p:ext>
    </p:extLst>
  </p:cSld>
  <p:clrMapOvr>
    <a:masterClrMapping/>
  </p:clrMapOvr>
  <p:transition advTm="29569">
    <p:zoom dir="in"/>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72CB112-4CFC-167F-CAB6-EE4B32B237E8}"/>
              </a:ext>
            </a:extLst>
          </p:cNvPr>
          <p:cNvGraphicFramePr>
            <a:graphicFrameLocks noGrp="1"/>
          </p:cNvGraphicFramePr>
          <p:nvPr>
            <p:extLst>
              <p:ext uri="{D42A27DB-BD31-4B8C-83A1-F6EECF244321}">
                <p14:modId xmlns:p14="http://schemas.microsoft.com/office/powerpoint/2010/main" val="2509358912"/>
              </p:ext>
            </p:extLst>
          </p:nvPr>
        </p:nvGraphicFramePr>
        <p:xfrm>
          <a:off x="550127" y="168441"/>
          <a:ext cx="11091745" cy="6141350"/>
        </p:xfrm>
        <a:graphic>
          <a:graphicData uri="http://schemas.openxmlformats.org/drawingml/2006/table">
            <a:tbl>
              <a:tblPr firstRow="1" bandRow="1">
                <a:tableStyleId>{5C22544A-7EE6-4342-B048-85BDC9FD1C3A}</a:tableStyleId>
              </a:tblPr>
              <a:tblGrid>
                <a:gridCol w="1922274">
                  <a:extLst>
                    <a:ext uri="{9D8B030D-6E8A-4147-A177-3AD203B41FA5}">
                      <a16:colId xmlns:a16="http://schemas.microsoft.com/office/drawing/2014/main" val="3007998561"/>
                    </a:ext>
                  </a:extLst>
                </a:gridCol>
                <a:gridCol w="3699897">
                  <a:extLst>
                    <a:ext uri="{9D8B030D-6E8A-4147-A177-3AD203B41FA5}">
                      <a16:colId xmlns:a16="http://schemas.microsoft.com/office/drawing/2014/main" val="3019479803"/>
                    </a:ext>
                  </a:extLst>
                </a:gridCol>
                <a:gridCol w="5469574">
                  <a:extLst>
                    <a:ext uri="{9D8B030D-6E8A-4147-A177-3AD203B41FA5}">
                      <a16:colId xmlns:a16="http://schemas.microsoft.com/office/drawing/2014/main" val="3892394085"/>
                    </a:ext>
                  </a:extLst>
                </a:gridCol>
              </a:tblGrid>
              <a:tr h="598553">
                <a:tc gridSpan="3">
                  <a:txBody>
                    <a:bodyPr/>
                    <a:lstStyle/>
                    <a:p>
                      <a:pPr algn="ctr" fontAlgn="t"/>
                      <a:r>
                        <a:rPr lang="en-US" sz="2400" b="1" dirty="0" err="1">
                          <a:solidFill>
                            <a:srgbClr val="FFFF00"/>
                          </a:solidFill>
                          <a:effectLst/>
                          <a:latin typeface="Times New Roman" panose="02020603050405020304" pitchFamily="18" charset="0"/>
                          <a:cs typeface="Times New Roman" panose="02020603050405020304" pitchFamily="18" charset="0"/>
                        </a:rPr>
                        <a:t>T</a:t>
                      </a:r>
                      <a:r>
                        <a:rPr lang="en-US" sz="2400" b="1" dirty="0" err="1">
                          <a:solidFill>
                            <a:srgbClr val="FFFF00"/>
                          </a:solidFill>
                          <a:latin typeface="Times New Roman" panose="02020603050405020304" pitchFamily="18" charset="0"/>
                          <a:cs typeface="Times New Roman" panose="02020603050405020304" pitchFamily="18" charset="0"/>
                        </a:rPr>
                        <a:t>hành</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tựu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Văn</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hóa</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Phục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hưng</a:t>
                      </a:r>
                      <a:r>
                        <a:rPr lang="en-US" sz="2400" b="1" dirty="0">
                          <a:solidFill>
                            <a:srgbClr val="FFFF00"/>
                          </a:solidFill>
                          <a:latin typeface="Times New Roman" panose="02020603050405020304" pitchFamily="18" charset="0"/>
                          <a:cs typeface="Times New Roman" panose="02020603050405020304" pitchFamily="18" charset="0"/>
                        </a:rPr>
                        <a:t> </a:t>
                      </a:r>
                      <a:endParaRPr lang="en-US" sz="2400" dirty="0">
                        <a:solidFill>
                          <a:srgbClr val="FFFF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2993376"/>
                  </a:ext>
                </a:extLst>
              </a:tr>
              <a:tr h="678361">
                <a:tc>
                  <a:txBody>
                    <a:bodyPr/>
                    <a:lstStyle/>
                    <a:p>
                      <a:pPr algn="just" fontAlgn="t"/>
                      <a:r>
                        <a:rPr lang="en-US" sz="2400" b="1" dirty="0" err="1">
                          <a:solidFill>
                            <a:srgbClr val="000000"/>
                          </a:solidFill>
                          <a:effectLst/>
                          <a:latin typeface="Times New Roman" panose="02020603050405020304" pitchFamily="18" charset="0"/>
                          <a:cs typeface="Times New Roman" panose="02020603050405020304" pitchFamily="18" charset="0"/>
                        </a:rPr>
                        <a:t>Lĩnh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vực</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b="1">
                          <a:solidFill>
                            <a:srgbClr val="000000"/>
                          </a:solidFill>
                          <a:effectLst/>
                          <a:latin typeface="Times New Roman" panose="02020603050405020304" pitchFamily="18" charset="0"/>
                          <a:cs typeface="Times New Roman" panose="02020603050405020304" pitchFamily="18" charset="0"/>
                        </a:rPr>
                        <a:t>Tác giả tiêu biểu</a:t>
                      </a:r>
                      <a:endParaRPr lang="en-US" sz="24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b="1">
                          <a:solidFill>
                            <a:srgbClr val="000000"/>
                          </a:solidFill>
                          <a:effectLst/>
                          <a:latin typeface="Times New Roman" panose="02020603050405020304" pitchFamily="18" charset="0"/>
                          <a:cs typeface="Times New Roman" panose="02020603050405020304" pitchFamily="18" charset="0"/>
                        </a:rPr>
                        <a:t>Công trình, tác phẩm tiêu biểu</a:t>
                      </a:r>
                      <a:endParaRPr lang="en-US" sz="240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2057928"/>
                  </a:ext>
                </a:extLst>
              </a:tr>
              <a:tr h="359132">
                <a:tc rowSpan="4">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họa</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Lê ô </a:t>
                      </a:r>
                      <a:r>
                        <a:rPr lang="en-US" sz="2400" dirty="0" err="1">
                          <a:solidFill>
                            <a:srgbClr val="000000"/>
                          </a:solidFill>
                          <a:effectLst/>
                          <a:latin typeface="Times New Roman" panose="02020603050405020304" pitchFamily="18" charset="0"/>
                          <a:cs typeface="Times New Roman" panose="02020603050405020304" pitchFamily="18" charset="0"/>
                        </a:rPr>
                        <a:t>na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đơ</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Vanh</a:t>
                      </a:r>
                      <a:r>
                        <a:rPr lang="en-US" sz="2400" dirty="0">
                          <a:solidFill>
                            <a:srgbClr val="000000"/>
                          </a:solidFill>
                          <a:effectLst/>
                          <a:latin typeface="Times New Roman" panose="02020603050405020304" pitchFamily="18" charset="0"/>
                          <a:cs typeface="Times New Roman" panose="02020603050405020304" pitchFamily="18" charset="0"/>
                        </a:rPr>
                        <a:t> xi</a:t>
                      </a:r>
                      <a:br>
                        <a:rPr lang="en-US" sz="2400" dirty="0">
                          <a:solidFill>
                            <a:srgbClr val="000000"/>
                          </a:solidFill>
                          <a:effectLst/>
                          <a:latin typeface="Times New Roman" panose="02020603050405020304" pitchFamily="18" charset="0"/>
                          <a:cs typeface="Times New Roman" panose="02020603050405020304" pitchFamily="18" charset="0"/>
                        </a:rPr>
                      </a:b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Nàng</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Mô-na</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Li-</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sa</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251012"/>
                  </a:ext>
                </a:extLst>
              </a:tr>
              <a:tr h="457474">
                <a:tc vMerge="1">
                  <a:txBody>
                    <a:bodyPr/>
                    <a:lstStyle/>
                    <a:p>
                      <a:endParaRPr lang="en-US"/>
                    </a:p>
                  </a:txBody>
                  <a:tcPr/>
                </a:tc>
                <a:tc vMerge="1">
                  <a:txBody>
                    <a:bodyPr/>
                    <a:lstStyle/>
                    <a:p>
                      <a:endParaRPr lang="en-US"/>
                    </a:p>
                  </a:txBody>
                  <a:tcPr/>
                </a:tc>
                <a:tc>
                  <a:txBody>
                    <a:bodyPr/>
                    <a:lstStyle/>
                    <a:p>
                      <a:pPr algn="just" fontAlgn="t"/>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Bữa</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tối</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cuối</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cùng</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8715379"/>
                  </a:ext>
                </a:extLst>
              </a:tr>
              <a:tr h="359132">
                <a:tc vMerge="1">
                  <a:txBody>
                    <a:bodyPr/>
                    <a:lstStyle/>
                    <a:p>
                      <a:endParaRPr lang="en-US"/>
                    </a:p>
                  </a:txBody>
                  <a:tcPr/>
                </a:tc>
                <a:tc vMerge="1">
                  <a:txBody>
                    <a:bodyPr/>
                    <a:lstStyle/>
                    <a:p>
                      <a:endParaRPr lang="en-US"/>
                    </a:p>
                  </a:txBody>
                  <a:tcPr/>
                </a:tc>
                <a:tc>
                  <a:txBody>
                    <a:bodyPr/>
                    <a:lstStyle/>
                    <a:p>
                      <a:pPr algn="just" fontAlgn="t"/>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Đức</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mẹ</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trinh</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400" b="0" i="0" kern="1200" dirty="0">
                          <a:solidFill>
                            <a:schemeClr val="dk1"/>
                          </a:solidFill>
                          <a:effectLst/>
                          <a:latin typeface="Times New Roman" panose="02020603050405020304" pitchFamily="18" charset="0"/>
                          <a:ea typeface="+mn-ea"/>
                          <a:cs typeface="Times New Roman" panose="02020603050405020304" pitchFamily="18" charset="0"/>
                        </a:rPr>
                        <a:t> hang </a:t>
                      </a:r>
                      <a:r>
                        <a:rPr lang="en-US" sz="2400" b="0" i="0" kern="1200" dirty="0" err="1">
                          <a:solidFill>
                            <a:schemeClr val="dk1"/>
                          </a:solidFill>
                          <a:effectLst/>
                          <a:latin typeface="Times New Roman" panose="02020603050405020304" pitchFamily="18" charset="0"/>
                          <a:ea typeface="+mn-ea"/>
                          <a:cs typeface="Times New Roman" panose="02020603050405020304" pitchFamily="18" charset="0"/>
                        </a:rPr>
                        <a:t>đá</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5614508"/>
                  </a:ext>
                </a:extLst>
              </a:tr>
              <a:tr h="303314">
                <a:tc vMerge="1">
                  <a:txBody>
                    <a:bodyPr/>
                    <a:lstStyle/>
                    <a:p>
                      <a:endParaRPr lang="en-US"/>
                    </a:p>
                  </a:txBody>
                  <a:tcPr/>
                </a:tc>
                <a:tc>
                  <a:txBody>
                    <a:bodyPr/>
                    <a:lstStyle/>
                    <a:p>
                      <a:pPr algn="just" fontAlgn="t"/>
                      <a:r>
                        <a:rPr lang="vi-VN" sz="2400" dirty="0">
                          <a:solidFill>
                            <a:srgbClr val="000000"/>
                          </a:solidFill>
                          <a:effectLst/>
                          <a:latin typeface="Times New Roman" panose="02020603050405020304" pitchFamily="18" charset="0"/>
                          <a:cs typeface="Times New Roman" panose="02020603050405020304" pitchFamily="18" charset="0"/>
                        </a:rPr>
                        <a:t>Mi-ken-lăng-giơ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pt-BR" sz="2400" dirty="0">
                          <a:solidFill>
                            <a:srgbClr val="000000"/>
                          </a:solidFill>
                          <a:effectLst/>
                          <a:latin typeface="Times New Roman" panose="02020603050405020304" pitchFamily="18" charset="0"/>
                          <a:cs typeface="Times New Roman" panose="02020603050405020304" pitchFamily="18" charset="0"/>
                        </a:rPr>
                        <a:t>- Chúa sáng tạo ra A-đam.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9781788"/>
                  </a:ext>
                </a:extLst>
              </a:tr>
              <a:tr h="478843">
                <a:tc rowSpan="2">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Kiến trúc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fontAlgn="t"/>
                      <a:br>
                        <a:rPr lang="en-US" sz="2400" dirty="0">
                          <a:solidFill>
                            <a:srgbClr val="000000"/>
                          </a:solidFill>
                          <a:effectLst/>
                          <a:latin typeface="Times New Roman" panose="02020603050405020304" pitchFamily="18" charset="0"/>
                          <a:cs typeface="Times New Roman" panose="02020603050405020304" pitchFamily="18" charset="0"/>
                        </a:rPr>
                      </a:b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400" b="0" i="0" dirty="0">
                          <a:solidFill>
                            <a:srgbClr val="000000"/>
                          </a:solidFill>
                          <a:effectLst/>
                          <a:latin typeface="Times New Roman" panose="02020603050405020304" pitchFamily="18" charset="0"/>
                          <a:cs typeface="Times New Roman" panose="02020603050405020304" pitchFamily="18" charset="0"/>
                        </a:rPr>
                        <a:t>Lâu đài Sam-bô (Pháp)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6657446"/>
                  </a:ext>
                </a:extLst>
              </a:tr>
              <a:tr h="478843">
                <a:tc vMerge="1">
                  <a:txBody>
                    <a:bodyPr/>
                    <a:lstStyle/>
                    <a:p>
                      <a:endParaRPr lang="en-US"/>
                    </a:p>
                  </a:txBody>
                  <a:tcPr/>
                </a:tc>
                <a:tc vMerge="1">
                  <a:txBody>
                    <a:bodyPr/>
                    <a:lstStyle/>
                    <a:p>
                      <a:endParaRPr lang="en-US"/>
                    </a:p>
                  </a:txBody>
                  <a:tcPr/>
                </a:tc>
                <a:tc>
                  <a:txBody>
                    <a:bodyPr/>
                    <a:lstStyle/>
                    <a:p>
                      <a:pPr algn="just"/>
                      <a:r>
                        <a:rPr lang="vi-VN" sz="2400" b="0" i="0" dirty="0">
                          <a:solidFill>
                            <a:srgbClr val="000000"/>
                          </a:solidFill>
                          <a:effectLst/>
                          <a:latin typeface="Times New Roman" panose="02020603050405020304" pitchFamily="18" charset="0"/>
                          <a:cs typeface="Times New Roman" panose="02020603050405020304" pitchFamily="18" charset="0"/>
                        </a:rPr>
                        <a:t>- Nhà thờ Xanh Pi-tơ (Va-ti-căng)…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0357712"/>
                  </a:ext>
                </a:extLst>
              </a:tr>
              <a:tr h="48549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Điêu khắc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0000"/>
                          </a:solidFill>
                          <a:effectLst/>
                          <a:latin typeface="Times New Roman" panose="02020603050405020304" pitchFamily="18" charset="0"/>
                          <a:cs typeface="Times New Roman" panose="02020603050405020304" pitchFamily="18" charset="0"/>
                        </a:rPr>
                        <a:t>Mi-ken-lăng-giơ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0000"/>
                          </a:solidFill>
                          <a:effectLst/>
                          <a:latin typeface="Times New Roman" panose="02020603050405020304" pitchFamily="18" charset="0"/>
                          <a:cs typeface="Times New Roman" panose="02020603050405020304" pitchFamily="18" charset="0"/>
                        </a:rPr>
                        <a:t>- Tượng Đa vít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4086313"/>
                  </a:ext>
                </a:extLst>
              </a:tr>
              <a:tr h="359132">
                <a:tc rowSpan="3">
                  <a:txBody>
                    <a:bodyPr/>
                    <a:lstStyle/>
                    <a:p>
                      <a:pPr algn="just" fontAlgn="t"/>
                      <a:r>
                        <a:rPr lang="en-US" sz="2400" dirty="0" err="1">
                          <a:solidFill>
                            <a:srgbClr val="000000"/>
                          </a:solidFill>
                          <a:effectLst/>
                          <a:latin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học</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ch-xpia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 Tác phẩm kịch: Rô-mê-ô và Giu-li-ét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1020521"/>
                  </a:ext>
                </a:extLst>
              </a:tr>
              <a:tr h="403463">
                <a:tc vMerge="1">
                  <a:txBody>
                    <a:bodyPr/>
                    <a:lstStyle/>
                    <a:p>
                      <a:endParaRPr lang="en-US"/>
                    </a:p>
                  </a:txBody>
                  <a:tcPr/>
                </a:tc>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Xéc</a:t>
                      </a:r>
                      <a:r>
                        <a:rPr lang="en-US" sz="2400" dirty="0">
                          <a:solidFill>
                            <a:srgbClr val="000000"/>
                          </a:solidFill>
                          <a:effectLst/>
                          <a:latin typeface="Times New Roman" panose="02020603050405020304" pitchFamily="18" charset="0"/>
                          <a:cs typeface="Times New Roman" panose="02020603050405020304" pitchFamily="18" charset="0"/>
                        </a:rPr>
                        <a:t>-van-</a:t>
                      </a:r>
                      <a:r>
                        <a:rPr lang="en-US" sz="2400" dirty="0" err="1">
                          <a:solidFill>
                            <a:srgbClr val="000000"/>
                          </a:solidFill>
                          <a:effectLst/>
                          <a:latin typeface="Times New Roman" panose="02020603050405020304" pitchFamily="18" charset="0"/>
                          <a:cs typeface="Times New Roman" panose="02020603050405020304" pitchFamily="18" charset="0"/>
                        </a:rPr>
                        <a:t>téc</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Tiểu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thuyết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Đôn</a:t>
                      </a:r>
                      <a:r>
                        <a:rPr lang="en-US" sz="2400" dirty="0">
                          <a:solidFill>
                            <a:srgbClr val="000000"/>
                          </a:solidFill>
                          <a:effectLst/>
                          <a:latin typeface="Times New Roman" panose="02020603050405020304" pitchFamily="18" charset="0"/>
                          <a:cs typeface="Times New Roman" panose="02020603050405020304" pitchFamily="18" charset="0"/>
                        </a:rPr>
                        <a:t> Ki-</a:t>
                      </a:r>
                      <a:r>
                        <a:rPr lang="en-US" sz="2400" dirty="0" err="1">
                          <a:solidFill>
                            <a:srgbClr val="000000"/>
                          </a:solidFill>
                          <a:effectLst/>
                          <a:latin typeface="Times New Roman" panose="02020603050405020304" pitchFamily="18" charset="0"/>
                          <a:cs typeface="Times New Roman" panose="02020603050405020304" pitchFamily="18" charset="0"/>
                        </a:rPr>
                        <a:t>hô</a:t>
                      </a:r>
                      <a:r>
                        <a:rPr lang="en-US" sz="2400" dirty="0">
                          <a:solidFill>
                            <a:srgbClr val="000000"/>
                          </a:solidFill>
                          <a:effectLst/>
                          <a:latin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cs typeface="Times New Roman" panose="02020603050405020304" pitchFamily="18" charset="0"/>
                        </a:rPr>
                        <a:t>tê</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91947"/>
                  </a:ext>
                </a:extLst>
              </a:tr>
              <a:tr h="277963">
                <a:tc vMerge="1">
                  <a:txBody>
                    <a:bodyPr/>
                    <a:lstStyle/>
                    <a:p>
                      <a:endParaRPr lang="en-US"/>
                    </a:p>
                  </a:txBody>
                  <a:tcPr/>
                </a:tc>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 Pie Giôn-sát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0000"/>
                          </a:solidFill>
                          <a:effectLst/>
                          <a:latin typeface="Times New Roman" panose="02020603050405020304" pitchFamily="18" charset="0"/>
                          <a:cs typeface="Times New Roman" panose="02020603050405020304" pitchFamily="18" charset="0"/>
                        </a:rPr>
                        <a:t>- Quyển thơ tình thứ nhất.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270171"/>
                  </a:ext>
                </a:extLst>
              </a:tr>
              <a:tr h="478843">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Khoa học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a:solidFill>
                            <a:srgbClr val="000000"/>
                          </a:solidFill>
                          <a:effectLst/>
                          <a:latin typeface="Times New Roman" panose="02020603050405020304" pitchFamily="18" charset="0"/>
                          <a:cs typeface="Times New Roman" panose="02020603050405020304" pitchFamily="18" charset="0"/>
                        </a:rPr>
                        <a:t>- N. Cô-pec-nic</a:t>
                      </a:r>
                    </a:p>
                    <a:p>
                      <a:pPr algn="just" fontAlgn="t"/>
                      <a:r>
                        <a:rPr lang="en-US" sz="2400">
                          <a:solidFill>
                            <a:srgbClr val="000000"/>
                          </a:solidFill>
                          <a:effectLst/>
                          <a:latin typeface="Times New Roman" panose="02020603050405020304" pitchFamily="18" charset="0"/>
                          <a:cs typeface="Times New Roman" panose="02020603050405020304" pitchFamily="18" charset="0"/>
                        </a:rPr>
                        <a:t>- Ga-li-lê</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Thuyết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mặt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trời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trung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còn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gọi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Thuyết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Nhật</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tâm</a:t>
                      </a:r>
                      <a:r>
                        <a:rPr lang="en-US" sz="2400" dirty="0">
                          <a:solidFill>
                            <a:srgbClr val="00000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2856993"/>
                  </a:ext>
                </a:extLst>
              </a:tr>
            </a:tbl>
          </a:graphicData>
        </a:graphic>
      </p:graphicFrame>
      <p:sp>
        <p:nvSpPr>
          <p:cNvPr id="2" name="Date Placeholder 1">
            <a:extLst>
              <a:ext uri="{FF2B5EF4-FFF2-40B4-BE49-F238E27FC236}">
                <a16:creationId xmlns:a16="http://schemas.microsoft.com/office/drawing/2014/main" id="{35EA7DA0-56B8-6A3F-0D3D-0353405DBD8C}"/>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1E0A7F43-7F6D-64F7-62BB-121F5C9B61CD}"/>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7A8DE6AC-90C7-9739-61C9-9EF1B55395F6}"/>
              </a:ext>
            </a:extLst>
          </p:cNvPr>
          <p:cNvSpPr>
            <a:spLocks noGrp="1"/>
          </p:cNvSpPr>
          <p:nvPr>
            <p:ph type="sldNum" sz="quarter" idx="12"/>
          </p:nvPr>
        </p:nvSpPr>
        <p:spPr/>
        <p:txBody>
          <a:bodyPr/>
          <a:lstStyle/>
          <a:p>
            <a:fld id="{5267D355-73AE-A046-A95D-26D8057A1AC3}" type="slidenum">
              <a:rPr lang="en-VN" smtClean="0"/>
              <a:t>39</a:t>
            </a:fld>
            <a:endParaRPr lang="en-VN"/>
          </a:p>
        </p:txBody>
      </p:sp>
    </p:spTree>
    <p:extLst>
      <p:ext uri="{BB962C8B-B14F-4D97-AF65-F5344CB8AC3E}">
        <p14:creationId xmlns:p14="http://schemas.microsoft.com/office/powerpoint/2010/main" val="2857653029"/>
      </p:ext>
    </p:extLst>
  </p:cSld>
  <p:clrMapOvr>
    <a:masterClrMapping/>
  </p:clrMapOvr>
  <p:transition advTm="29569">
    <p:zoom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347873"/>
            <a:ext cx="10522857" cy="2227943"/>
          </a:xfrm>
          <a:prstGeom prst="snip2DiagRect">
            <a:avLst/>
          </a:prstGeom>
          <a:solidFill>
            <a:srgbClr val="CCFF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3200" b="1" i="0" u="sng"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sng" strike="noStrike" kern="1200" cap="none" spc="0" normalizeH="0" baseline="0" noProof="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200" b="1" i="0" u="sng"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3:</a:t>
            </a:r>
          </a:p>
          <a:p>
            <a:pPr lvl="0" algn="ctr">
              <a:defRPr/>
            </a:pPr>
            <a:r>
              <a:rPr lang="en-US" sz="3200" b="1" err="1">
                <a:solidFill>
                  <a:schemeClr val="tx1"/>
                </a:solidFill>
                <a:latin typeface="Times New Roman" panose="02020603050405020304" pitchFamily="18" charset="0"/>
                <a:cs typeface="Times New Roman" panose="02020603050405020304" pitchFamily="18" charset="0"/>
              </a:rPr>
              <a:t>Các</a:t>
            </a:r>
            <a:r>
              <a:rPr lang="en-US" sz="3200" b="1">
                <a:solidFill>
                  <a:schemeClr val="tx1"/>
                </a:solidFill>
                <a:latin typeface="Times New Roman" panose="02020603050405020304" pitchFamily="18" charset="0"/>
                <a:cs typeface="Times New Roman" panose="02020603050405020304" pitchFamily="18" charset="0"/>
              </a:rPr>
              <a:t> </a:t>
            </a:r>
            <a:r>
              <a:rPr lang="en-US" sz="3200" b="1" err="1">
                <a:solidFill>
                  <a:schemeClr val="tx1"/>
                </a:solidFill>
                <a:latin typeface="Times New Roman" panose="02020603050405020304" pitchFamily="18" charset="0"/>
                <a:cs typeface="Times New Roman" panose="02020603050405020304" pitchFamily="18" charset="0"/>
              </a:rPr>
              <a:t>cuộc</a:t>
            </a:r>
            <a:r>
              <a:rPr lang="en-US" sz="3200" b="1">
                <a:solidFill>
                  <a:schemeClr val="tx1"/>
                </a:solidFill>
                <a:latin typeface="Times New Roman" panose="02020603050405020304" pitchFamily="18" charset="0"/>
                <a:cs typeface="Times New Roman" panose="02020603050405020304" pitchFamily="18" charset="0"/>
              </a:rPr>
              <a:t> </a:t>
            </a:r>
            <a:r>
              <a:rPr lang="en-US" sz="3200" b="1" err="1">
                <a:solidFill>
                  <a:schemeClr val="tx1"/>
                </a:solidFill>
                <a:latin typeface="Times New Roman" panose="02020603050405020304" pitchFamily="18" charset="0"/>
                <a:cs typeface="Times New Roman" panose="02020603050405020304" pitchFamily="18" charset="0"/>
              </a:rPr>
              <a:t>phát</a:t>
            </a:r>
            <a:r>
              <a:rPr lang="en-US" sz="3200" b="1">
                <a:solidFill>
                  <a:schemeClr val="tx1"/>
                </a:solidFill>
                <a:latin typeface="Times New Roman" panose="02020603050405020304" pitchFamily="18" charset="0"/>
                <a:cs typeface="Times New Roman" panose="02020603050405020304" pitchFamily="18" charset="0"/>
              </a:rPr>
              <a:t> </a:t>
            </a:r>
            <a:r>
              <a:rPr lang="en-US" sz="3200" b="1" err="1">
                <a:solidFill>
                  <a:schemeClr val="tx1"/>
                </a:solidFill>
                <a:latin typeface="Times New Roman" panose="02020603050405020304" pitchFamily="18" charset="0"/>
                <a:cs typeface="Times New Roman" panose="02020603050405020304" pitchFamily="18" charset="0"/>
              </a:rPr>
              <a:t>kiến</a:t>
            </a:r>
            <a:r>
              <a:rPr lang="en-US" sz="3200" b="1">
                <a:solidFill>
                  <a:schemeClr val="tx1"/>
                </a:solidFill>
                <a:latin typeface="Times New Roman" panose="02020603050405020304" pitchFamily="18" charset="0"/>
                <a:cs typeface="Times New Roman" panose="02020603050405020304" pitchFamily="18" charset="0"/>
              </a:rPr>
              <a:t> </a:t>
            </a:r>
            <a:r>
              <a:rPr lang="en-US" sz="3200" b="1" err="1">
                <a:solidFill>
                  <a:schemeClr val="tx1"/>
                </a:solidFill>
                <a:latin typeface="Times New Roman" panose="02020603050405020304" pitchFamily="18" charset="0"/>
                <a:cs typeface="Times New Roman" panose="02020603050405020304" pitchFamily="18" charset="0"/>
              </a:rPr>
              <a:t>địa</a:t>
            </a:r>
            <a:r>
              <a:rPr lang="en-US" sz="3200" b="1">
                <a:solidFill>
                  <a:schemeClr val="tx1"/>
                </a:solidFill>
                <a:latin typeface="Times New Roman" panose="02020603050405020304" pitchFamily="18" charset="0"/>
                <a:cs typeface="Times New Roman" panose="02020603050405020304" pitchFamily="18" charset="0"/>
              </a:rPr>
              <a:t> </a:t>
            </a:r>
            <a:r>
              <a:rPr lang="en-US" sz="3200" b="1" err="1">
                <a:solidFill>
                  <a:schemeClr val="tx1"/>
                </a:solidFill>
                <a:latin typeface="Times New Roman" panose="02020603050405020304" pitchFamily="18" charset="0"/>
                <a:cs typeface="Times New Roman" panose="02020603050405020304" pitchFamily="18" charset="0"/>
              </a:rPr>
              <a:t>lý</a:t>
            </a:r>
            <a:r>
              <a:rPr lang="en-US" sz="3200" b="1">
                <a:solidFill>
                  <a:schemeClr val="tx1"/>
                </a:solidFill>
                <a:latin typeface="Times New Roman" panose="02020603050405020304" pitchFamily="18" charset="0"/>
                <a:cs typeface="Times New Roman" panose="02020603050405020304" pitchFamily="18" charset="0"/>
              </a:rPr>
              <a:t> do </a:t>
            </a:r>
            <a:r>
              <a:rPr lang="en-US" sz="3200" b="1" err="1">
                <a:solidFill>
                  <a:schemeClr val="tx1"/>
                </a:solidFill>
                <a:latin typeface="Times New Roman" panose="02020603050405020304" pitchFamily="18" charset="0"/>
                <a:cs typeface="Times New Roman" panose="02020603050405020304" pitchFamily="18" charset="0"/>
              </a:rPr>
              <a:t>tầng</a:t>
            </a:r>
            <a:r>
              <a:rPr lang="en-US" sz="3200" b="1">
                <a:solidFill>
                  <a:schemeClr val="tx1"/>
                </a:solidFill>
                <a:latin typeface="Times New Roman" panose="02020603050405020304" pitchFamily="18" charset="0"/>
                <a:cs typeface="Times New Roman" panose="02020603050405020304" pitchFamily="18" charset="0"/>
              </a:rPr>
              <a:t> </a:t>
            </a:r>
            <a:r>
              <a:rPr lang="en-US" sz="3200" b="1" err="1">
                <a:solidFill>
                  <a:schemeClr val="tx1"/>
                </a:solidFill>
                <a:latin typeface="Times New Roman" panose="02020603050405020304" pitchFamily="18" charset="0"/>
                <a:cs typeface="Times New Roman" panose="02020603050405020304" pitchFamily="18" charset="0"/>
              </a:rPr>
              <a:t>lớp</a:t>
            </a:r>
            <a:r>
              <a:rPr lang="en-US" sz="3200" b="1">
                <a:solidFill>
                  <a:schemeClr val="tx1"/>
                </a:solidFill>
                <a:latin typeface="Times New Roman" panose="02020603050405020304" pitchFamily="18" charset="0"/>
                <a:cs typeface="Times New Roman" panose="02020603050405020304" pitchFamily="18" charset="0"/>
              </a:rPr>
              <a:t> </a:t>
            </a:r>
            <a:r>
              <a:rPr lang="en-US" sz="3200" b="1" err="1">
                <a:solidFill>
                  <a:schemeClr val="tx1"/>
                </a:solidFill>
                <a:latin typeface="Times New Roman" panose="02020603050405020304" pitchFamily="18" charset="0"/>
                <a:cs typeface="Times New Roman" panose="02020603050405020304" pitchFamily="18" charset="0"/>
              </a:rPr>
              <a:t>nào</a:t>
            </a:r>
            <a:r>
              <a:rPr lang="en-US" sz="3200" b="1">
                <a:solidFill>
                  <a:schemeClr val="tx1"/>
                </a:solidFill>
                <a:latin typeface="Times New Roman" panose="02020603050405020304" pitchFamily="18" charset="0"/>
                <a:cs typeface="Times New Roman" panose="02020603050405020304" pitchFamily="18" charset="0"/>
              </a:rPr>
              <a:t> </a:t>
            </a:r>
            <a:r>
              <a:rPr lang="en-US" sz="3200" b="1" err="1">
                <a:solidFill>
                  <a:schemeClr val="tx1"/>
                </a:solidFill>
                <a:latin typeface="Times New Roman" panose="02020603050405020304" pitchFamily="18" charset="0"/>
                <a:cs typeface="Times New Roman" panose="02020603050405020304" pitchFamily="18" charset="0"/>
              </a:rPr>
              <a:t>tiến</a:t>
            </a:r>
            <a:r>
              <a:rPr lang="en-US" sz="3200" b="1">
                <a:solidFill>
                  <a:schemeClr val="tx1"/>
                </a:solidFill>
                <a:latin typeface="Times New Roman" panose="02020603050405020304" pitchFamily="18" charset="0"/>
                <a:cs typeface="Times New Roman" panose="02020603050405020304" pitchFamily="18" charset="0"/>
              </a:rPr>
              <a:t> </a:t>
            </a:r>
            <a:r>
              <a:rPr lang="en-US" sz="3200" b="1" err="1">
                <a:solidFill>
                  <a:schemeClr val="tx1"/>
                </a:solidFill>
                <a:latin typeface="Times New Roman" panose="02020603050405020304" pitchFamily="18" charset="0"/>
                <a:cs typeface="Times New Roman" panose="02020603050405020304" pitchFamily="18" charset="0"/>
              </a:rPr>
              <a:t>hành</a:t>
            </a:r>
            <a:r>
              <a:rPr lang="en-US" sz="3200" b="1">
                <a:solidFill>
                  <a:schemeClr val="tx1"/>
                </a:solidFill>
                <a:latin typeface="Times New Roman" panose="02020603050405020304" pitchFamily="18" charset="0"/>
                <a:cs typeface="Times New Roman" panose="02020603050405020304" pitchFamily="18" charset="0"/>
              </a:rPr>
              <a:t>?</a:t>
            </a:r>
          </a:p>
        </p:txBody>
      </p:sp>
      <p:sp>
        <p:nvSpPr>
          <p:cNvPr id="50" name="Snip Diagonal Corner Rectangle 49"/>
          <p:cNvSpPr/>
          <p:nvPr/>
        </p:nvSpPr>
        <p:spPr>
          <a:xfrm>
            <a:off x="829227" y="2895685"/>
            <a:ext cx="10522857" cy="2227943"/>
          </a:xfrm>
          <a:prstGeom prst="snip2Diag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chemeClr val="tx1"/>
                </a:solidFill>
                <a:latin typeface="Times New Roman" panose="02020603050405020304" pitchFamily="18" charset="0"/>
                <a:cs typeface="Times New Roman" panose="02020603050405020304" pitchFamily="18" charset="0"/>
              </a:rPr>
              <a:t>Thương nhân, quý tộc.</a:t>
            </a: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Picture 4">
            <a:hlinkClick r:id="rId4" action="ppaction://hlinksldjump"/>
            <a:extLst>
              <a:ext uri="{FF2B5EF4-FFF2-40B4-BE49-F238E27FC236}">
                <a16:creationId xmlns:a16="http://schemas.microsoft.com/office/drawing/2014/main" id="{0C0DA80A-2DB5-0CD9-1520-CA9C9D753C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1700" y="5127513"/>
            <a:ext cx="2400300" cy="1468203"/>
          </a:xfrm>
          <a:prstGeom prst="rect">
            <a:avLst/>
          </a:prstGeom>
        </p:spPr>
      </p:pic>
      <p:sp>
        <p:nvSpPr>
          <p:cNvPr id="2" name="Date Placeholder 1">
            <a:extLst>
              <a:ext uri="{FF2B5EF4-FFF2-40B4-BE49-F238E27FC236}">
                <a16:creationId xmlns:a16="http://schemas.microsoft.com/office/drawing/2014/main" id="{984E1094-6D89-70B9-0801-DF1F02BA1571}"/>
              </a:ext>
            </a:extLst>
          </p:cNvPr>
          <p:cNvSpPr>
            <a:spLocks noGrp="1"/>
          </p:cNvSpPr>
          <p:nvPr>
            <p:ph type="dt" sz="half" idx="10"/>
          </p:nvPr>
        </p:nvSpPr>
        <p:spPr/>
        <p:txBody>
          <a:bodyPr/>
          <a:lstStyle/>
          <a:p>
            <a:r>
              <a:rPr lang="en-US"/>
              <a:t>7/7/2022</a:t>
            </a:r>
          </a:p>
        </p:txBody>
      </p:sp>
      <p:sp>
        <p:nvSpPr>
          <p:cNvPr id="3" name="Footer Placeholder 2">
            <a:extLst>
              <a:ext uri="{FF2B5EF4-FFF2-40B4-BE49-F238E27FC236}">
                <a16:creationId xmlns:a16="http://schemas.microsoft.com/office/drawing/2014/main" id="{08E2A75C-534F-53D3-4049-99F064B8980D}"/>
              </a:ext>
            </a:extLst>
          </p:cNvPr>
          <p:cNvSpPr>
            <a:spLocks noGrp="1"/>
          </p:cNvSpPr>
          <p:nvPr>
            <p:ph type="ftr" sz="quarter" idx="11"/>
          </p:nvPr>
        </p:nvSpPr>
        <p:spPr/>
        <p:txBody>
          <a:bodyPr/>
          <a:lstStyle/>
          <a:p>
            <a:r>
              <a:rPr lang="en-US"/>
              <a:t>cánh diều                                                                                                      0919574295</a:t>
            </a:r>
          </a:p>
        </p:txBody>
      </p:sp>
      <p:sp>
        <p:nvSpPr>
          <p:cNvPr id="4" name="Slide Number Placeholder 3">
            <a:extLst>
              <a:ext uri="{FF2B5EF4-FFF2-40B4-BE49-F238E27FC236}">
                <a16:creationId xmlns:a16="http://schemas.microsoft.com/office/drawing/2014/main" id="{AE68D0B6-9960-42EE-7475-6873D2910B29}"/>
              </a:ext>
            </a:extLst>
          </p:cNvPr>
          <p:cNvSpPr>
            <a:spLocks noGrp="1"/>
          </p:cNvSpPr>
          <p:nvPr>
            <p:ph type="sldNum" sz="quarter" idx="12"/>
          </p:nvPr>
        </p:nvSpPr>
        <p:spPr/>
        <p:txBody>
          <a:bodyPr/>
          <a:lstStyle/>
          <a:p>
            <a:fld id="{B8F674BA-2DE0-4D90-8561-25BA31F62F13}" type="slidenum">
              <a:rPr lang="en-US" smtClean="0"/>
              <a:t>4</a:t>
            </a:fld>
            <a:endParaRPr lang="en-US"/>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5C17B7-79D6-AEF6-F1C6-9CB7C2FEDCC0}"/>
              </a:ext>
            </a:extLst>
          </p:cNvPr>
          <p:cNvSpPr txBox="1"/>
          <p:nvPr/>
        </p:nvSpPr>
        <p:spPr>
          <a:xfrm>
            <a:off x="2557140" y="179691"/>
            <a:ext cx="7808164"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LUYỆN TẬP</a:t>
            </a:r>
            <a:endParaRPr lang="en-VN" sz="3200">
              <a:solidFill>
                <a:srgbClr val="FF00FF"/>
              </a:solidFill>
            </a:endParaRPr>
          </a:p>
        </p:txBody>
      </p:sp>
      <p:graphicFrame>
        <p:nvGraphicFramePr>
          <p:cNvPr id="2" name="Table 3">
            <a:extLst>
              <a:ext uri="{FF2B5EF4-FFF2-40B4-BE49-F238E27FC236}">
                <a16:creationId xmlns:a16="http://schemas.microsoft.com/office/drawing/2014/main" id="{C1BA84DE-E98A-1F4F-0793-0D76FFA2D66D}"/>
              </a:ext>
            </a:extLst>
          </p:cNvPr>
          <p:cNvGraphicFramePr>
            <a:graphicFrameLocks noGrp="1"/>
          </p:cNvGraphicFramePr>
          <p:nvPr>
            <p:extLst>
              <p:ext uri="{D42A27DB-BD31-4B8C-83A1-F6EECF244321}">
                <p14:modId xmlns:p14="http://schemas.microsoft.com/office/powerpoint/2010/main" val="1592386822"/>
              </p:ext>
            </p:extLst>
          </p:nvPr>
        </p:nvGraphicFramePr>
        <p:xfrm>
          <a:off x="615820" y="764467"/>
          <a:ext cx="11271381" cy="5260011"/>
        </p:xfrm>
        <a:graphic>
          <a:graphicData uri="http://schemas.openxmlformats.org/drawingml/2006/table">
            <a:tbl>
              <a:tblPr firstRow="1" bandRow="1">
                <a:tableStyleId>{5C22544A-7EE6-4342-B048-85BDC9FD1C3A}</a:tableStyleId>
              </a:tblPr>
              <a:tblGrid>
                <a:gridCol w="1617496">
                  <a:extLst>
                    <a:ext uri="{9D8B030D-6E8A-4147-A177-3AD203B41FA5}">
                      <a16:colId xmlns:a16="http://schemas.microsoft.com/office/drawing/2014/main" val="2838745677"/>
                    </a:ext>
                  </a:extLst>
                </a:gridCol>
                <a:gridCol w="3098779">
                  <a:extLst>
                    <a:ext uri="{9D8B030D-6E8A-4147-A177-3AD203B41FA5}">
                      <a16:colId xmlns:a16="http://schemas.microsoft.com/office/drawing/2014/main" val="3608942215"/>
                    </a:ext>
                  </a:extLst>
                </a:gridCol>
                <a:gridCol w="3081751">
                  <a:extLst>
                    <a:ext uri="{9D8B030D-6E8A-4147-A177-3AD203B41FA5}">
                      <a16:colId xmlns:a16="http://schemas.microsoft.com/office/drawing/2014/main" val="2484403388"/>
                    </a:ext>
                  </a:extLst>
                </a:gridCol>
                <a:gridCol w="3473355">
                  <a:extLst>
                    <a:ext uri="{9D8B030D-6E8A-4147-A177-3AD203B41FA5}">
                      <a16:colId xmlns:a16="http://schemas.microsoft.com/office/drawing/2014/main" val="537001912"/>
                    </a:ext>
                  </a:extLst>
                </a:gridCol>
              </a:tblGrid>
              <a:tr h="404315">
                <a:tc>
                  <a:txBody>
                    <a:bodyPr/>
                    <a:lstStyle/>
                    <a:p>
                      <a:r>
                        <a:rPr lang="en-US" sz="2400" err="1">
                          <a:latin typeface="Times New Roman" panose="02020603050405020304" pitchFamily="18" charset="0"/>
                          <a:cs typeface="Times New Roman" panose="02020603050405020304" pitchFamily="18" charset="0"/>
                        </a:rPr>
                        <a:t>Lĩnh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vực</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err="1">
                          <a:latin typeface="Times New Roman" panose="02020603050405020304" pitchFamily="18" charset="0"/>
                          <a:cs typeface="Times New Roman" panose="02020603050405020304" pitchFamily="18" charset="0"/>
                        </a:rPr>
                        <a:t>Văn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học</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err="1">
                          <a:latin typeface="Times New Roman" panose="02020603050405020304" pitchFamily="18" charset="0"/>
                          <a:cs typeface="Times New Roman" panose="02020603050405020304" pitchFamily="18" charset="0"/>
                        </a:rPr>
                        <a:t>Nghệ</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thuât</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a:latin typeface="Times New Roman" panose="02020603050405020304" pitchFamily="18" charset="0"/>
                          <a:cs typeface="Times New Roman" panose="02020603050405020304" pitchFamily="18" charset="0"/>
                        </a:rPr>
                        <a:t>Khoa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kỉ</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thuật</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8946813"/>
                  </a:ext>
                </a:extLst>
              </a:tr>
              <a:tr h="4802811">
                <a:tc>
                  <a:txBody>
                    <a:bodyPr/>
                    <a:lstStyle/>
                    <a:p>
                      <a:r>
                        <a:rPr lang="en-US" sz="2400" err="1">
                          <a:latin typeface="Times New Roman" panose="02020603050405020304" pitchFamily="18" charset="0"/>
                          <a:cs typeface="Times New Roman" panose="02020603050405020304" pitchFamily="18" charset="0"/>
                        </a:rPr>
                        <a:t>Thành</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tựu</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err="1">
                          <a:latin typeface="Times New Roman" panose="02020603050405020304" pitchFamily="18" charset="0"/>
                          <a:cs typeface="Times New Roman" panose="02020603050405020304" pitchFamily="18" charset="0"/>
                        </a:rPr>
                        <a:t>Xuất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hiện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nhiều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giả</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với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nhiều</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tác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phẩm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văn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nổi</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tiếng</a:t>
                      </a:r>
                      <a:r>
                        <a:rPr lang="en-US" sz="2400">
                          <a:latin typeface="Times New Roman" panose="02020603050405020304" pitchFamily="18" charset="0"/>
                          <a:cs typeface="Times New Roman" panose="02020603050405020304" pitchFamily="18" charset="0"/>
                        </a:rPr>
                        <a:t>:</a:t>
                      </a:r>
                    </a:p>
                    <a:p>
                      <a:r>
                        <a:rPr lang="vi-VN" sz="2400" i="1">
                          <a:latin typeface="Times New Roman" panose="02020603050405020304" pitchFamily="18" charset="0"/>
                          <a:cs typeface="Times New Roman" panose="02020603050405020304" pitchFamily="18" charset="0"/>
                        </a:rPr>
                        <a:t>Hài kịch th</a:t>
                      </a:r>
                      <a:r>
                        <a:rPr lang="en-US" sz="2400" i="1">
                          <a:latin typeface="Times New Roman" panose="02020603050405020304" pitchFamily="18" charset="0"/>
                          <a:cs typeface="Times New Roman" panose="02020603050405020304" pitchFamily="18" charset="0"/>
                        </a:rPr>
                        <a:t>ầ</a:t>
                      </a:r>
                      <a:r>
                        <a:rPr lang="vi-VN" sz="2400" i="1">
                          <a:latin typeface="Times New Roman" panose="02020603050405020304" pitchFamily="18" charset="0"/>
                          <a:cs typeface="Times New Roman" panose="02020603050405020304" pitchFamily="18" charset="0"/>
                        </a:rPr>
                        <a:t>n thánh </a:t>
                      </a:r>
                      <a:r>
                        <a:rPr lang="vi-VN" sz="2400">
                          <a:latin typeface="Times New Roman" panose="02020603050405020304" pitchFamily="18" charset="0"/>
                          <a:cs typeface="Times New Roman" panose="02020603050405020304" pitchFamily="18" charset="0"/>
                        </a:rPr>
                        <a:t>của nhà thơ người Ý</a:t>
                      </a:r>
                      <a:r>
                        <a:rPr lang="en-US" sz="2400">
                          <a:latin typeface="Times New Roman" panose="02020603050405020304" pitchFamily="18" charset="0"/>
                          <a:cs typeface="Times New Roman" panose="02020603050405020304" pitchFamily="18" charset="0"/>
                        </a:rPr>
                        <a:t> </a:t>
                      </a:r>
                      <a:r>
                        <a:rPr lang="en-US" sz="2400" i="1" err="1">
                          <a:latin typeface="Times New Roman" panose="02020603050405020304" pitchFamily="18" charset="0"/>
                          <a:cs typeface="Times New Roman" panose="02020603050405020304" pitchFamily="18" charset="0"/>
                        </a:rPr>
                        <a:t>Đan-tê</a:t>
                      </a:r>
                      <a:r>
                        <a:rPr lang="en-US" sz="2400" i="1">
                          <a:latin typeface="Times New Roman" panose="02020603050405020304" pitchFamily="18" charset="0"/>
                          <a:cs typeface="Times New Roman" panose="02020603050405020304" pitchFamily="18" charset="0"/>
                        </a:rPr>
                        <a:t> </a:t>
                      </a:r>
                    </a:p>
                    <a:p>
                      <a:r>
                        <a:rPr lang="vi-VN" sz="2400" i="1">
                          <a:latin typeface="Times New Roman" panose="02020603050405020304" pitchFamily="18" charset="0"/>
                          <a:cs typeface="Times New Roman" panose="02020603050405020304" pitchFamily="18" charset="0"/>
                        </a:rPr>
                        <a:t>Đôn Ki-hô-tê </a:t>
                      </a:r>
                      <a:r>
                        <a:rPr lang="vi-VN" sz="2400">
                          <a:latin typeface="Times New Roman" panose="02020603050405020304" pitchFamily="18" charset="0"/>
                          <a:cs typeface="Times New Roman" panose="02020603050405020304" pitchFamily="18" charset="0"/>
                        </a:rPr>
                        <a:t>của nhà văn người Tâỵ Ban </a:t>
                      </a:r>
                      <a:r>
                        <a:rPr lang="vi-VN" sz="2400" i="1">
                          <a:latin typeface="Times New Roman" panose="02020603050405020304" pitchFamily="18" charset="0"/>
                          <a:cs typeface="Times New Roman" panose="02020603050405020304" pitchFamily="18" charset="0"/>
                        </a:rPr>
                        <a:t>Nha </a:t>
                      </a:r>
                      <a:r>
                        <a:rPr lang="en-US" sz="2400" i="1">
                          <a:latin typeface="Times New Roman" panose="02020603050405020304" pitchFamily="18" charset="0"/>
                          <a:cs typeface="Times New Roman" panose="02020603050405020304" pitchFamily="18" charset="0"/>
                        </a:rPr>
                        <a:t>M. </a:t>
                      </a:r>
                      <a:r>
                        <a:rPr lang="en-US" sz="2400" i="1" err="1">
                          <a:latin typeface="Times New Roman" panose="02020603050405020304" pitchFamily="18" charset="0"/>
                          <a:cs typeface="Times New Roman" panose="02020603050405020304" pitchFamily="18" charset="0"/>
                        </a:rPr>
                        <a:t>Xéc</a:t>
                      </a:r>
                      <a:r>
                        <a:rPr lang="en-US" sz="2400" i="1">
                          <a:latin typeface="Times New Roman" panose="02020603050405020304" pitchFamily="18" charset="0"/>
                          <a:cs typeface="Times New Roman" panose="02020603050405020304" pitchFamily="18" charset="0"/>
                        </a:rPr>
                        <a:t>-van-</a:t>
                      </a:r>
                      <a:r>
                        <a:rPr lang="en-US" sz="2400" i="1" err="1">
                          <a:latin typeface="Times New Roman" panose="02020603050405020304" pitchFamily="18" charset="0"/>
                          <a:cs typeface="Times New Roman" panose="02020603050405020304" pitchFamily="18" charset="0"/>
                        </a:rPr>
                        <a:t>téc</a:t>
                      </a:r>
                      <a:r>
                        <a:rPr lang="en-US" sz="2400" i="1">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sz="2400" err="1">
                          <a:latin typeface="Times New Roman" panose="02020603050405020304" pitchFamily="18" charset="0"/>
                          <a:cs typeface="Times New Roman" panose="02020603050405020304" pitchFamily="18" charset="0"/>
                        </a:rPr>
                        <a:t>Nhiều</a:t>
                      </a:r>
                      <a:r>
                        <a:rPr lang="en-US" sz="2400">
                          <a:latin typeface="Times New Roman" panose="02020603050405020304" pitchFamily="18" charset="0"/>
                          <a:cs typeface="Times New Roman" panose="02020603050405020304" pitchFamily="18" charset="0"/>
                        </a:rPr>
                        <a:t> v</a:t>
                      </a:r>
                      <a:r>
                        <a:rPr lang="vi-VN" sz="2400">
                          <a:latin typeface="Times New Roman" panose="02020603050405020304" pitchFamily="18" charset="0"/>
                          <a:cs typeface="Times New Roman" panose="02020603050405020304" pitchFamily="18" charset="0"/>
                        </a:rPr>
                        <a:t>ở kịch của w. sếch-xpia</a:t>
                      </a:r>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 H</a:t>
                      </a:r>
                      <a:r>
                        <a:rPr lang="en-US" sz="2400">
                          <a:latin typeface="Times New Roman" panose="02020603050405020304" pitchFamily="18" charset="0"/>
                          <a:cs typeface="Times New Roman" panose="02020603050405020304" pitchFamily="18" charset="0"/>
                        </a:rPr>
                        <a:t>ă</a:t>
                      </a:r>
                      <a:r>
                        <a:rPr lang="vi-VN" sz="2400">
                          <a:latin typeface="Times New Roman" panose="02020603050405020304" pitchFamily="18" charset="0"/>
                          <a:cs typeface="Times New Roman" panose="02020603050405020304" pitchFamily="18" charset="0"/>
                        </a:rPr>
                        <a:t>m-lét, Giu-li-ét,</a:t>
                      </a:r>
                      <a:r>
                        <a:rPr lang="en-US" sz="2400">
                          <a:solidFill>
                            <a:prstClr val="black"/>
                          </a:solidFill>
                          <a:latin typeface="Times New Roman" panose="02020603050405020304" pitchFamily="18" charset="0"/>
                          <a:cs typeface="Times New Roman" panose="02020603050405020304" pitchFamily="18" charset="0"/>
                        </a:rPr>
                        <a:t> Ph. Ra-</a:t>
                      </a:r>
                      <a:r>
                        <a:rPr lang="en-US" sz="2400" err="1">
                          <a:solidFill>
                            <a:prstClr val="black"/>
                          </a:solidFill>
                          <a:latin typeface="Times New Roman" panose="02020603050405020304" pitchFamily="18" charset="0"/>
                          <a:cs typeface="Times New Roman" panose="02020603050405020304" pitchFamily="18" charset="0"/>
                        </a:rPr>
                        <a:t>bơ</a:t>
                      </a:r>
                      <a:r>
                        <a:rPr lang="en-US" sz="2400">
                          <a:solidFill>
                            <a:prstClr val="black"/>
                          </a:solidFill>
                          <a:latin typeface="Times New Roman" panose="02020603050405020304" pitchFamily="18" charset="0"/>
                          <a:cs typeface="Times New Roman" panose="02020603050405020304" pitchFamily="18" charset="0"/>
                        </a:rPr>
                        <a:t>-le </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2400">
                          <a:latin typeface="Times New Roman" panose="02020603050405020304" pitchFamily="18" charset="0"/>
                          <a:cs typeface="Times New Roman" panose="02020603050405020304" pitchFamily="18" charset="0"/>
                        </a:rPr>
                        <a:t>D</a:t>
                      </a:r>
                      <a:r>
                        <a:rPr lang="vi-VN" sz="2400">
                          <a:latin typeface="Times New Roman" panose="02020603050405020304" pitchFamily="18" charset="0"/>
                          <a:cs typeface="Times New Roman" panose="02020603050405020304" pitchFamily="18" charset="0"/>
                        </a:rPr>
                        <a:t>anh hoạ nổi tiếng</a:t>
                      </a:r>
                      <a:r>
                        <a:rPr lang="en-US" sz="2400">
                          <a:latin typeface="Times New Roman" panose="02020603050405020304" pitchFamily="18" charset="0"/>
                          <a:cs typeface="Times New Roman" panose="02020603050405020304" pitchFamily="18" charset="0"/>
                        </a:rPr>
                        <a:t>:</a:t>
                      </a:r>
                    </a:p>
                    <a:p>
                      <a:pPr algn="just"/>
                      <a:r>
                        <a:rPr lang="en-US" sz="2400">
                          <a:latin typeface="Times New Roman" panose="02020603050405020304" pitchFamily="18" charset="0"/>
                          <a:cs typeface="Times New Roman" panose="02020603050405020304" pitchFamily="18" charset="0"/>
                        </a:rPr>
                        <a:t>+</a:t>
                      </a:r>
                      <a:r>
                        <a:rPr lang="vi-VN" sz="2400">
                          <a:latin typeface="Times New Roman" panose="02020603050405020304" pitchFamily="18" charset="0"/>
                          <a:cs typeface="Times New Roman" panose="02020603050405020304" pitchFamily="18" charset="0"/>
                        </a:rPr>
                        <a:t> Lê-ô-na đơ Vanh-xi (Leonardo da Vinci, 1452 - 1519) </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vẽ</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bức</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họa</a:t>
                      </a: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kiệt tác của nhân loại như: Bữa ân tối cuối cùng, La Giô-công-đơ(La Joconde),...</a:t>
                      </a:r>
                      <a:endParaRPr lang="en-US" sz="2400">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Mi-ken-lăng-giơ (Michelangelo, 1475 -1564</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vi-VN" sz="2400">
                          <a:latin typeface="Times New Roman" panose="02020603050405020304" pitchFamily="18" charset="0"/>
                          <a:cs typeface="Times New Roman" panose="02020603050405020304" pitchFamily="18" charset="0"/>
                        </a:rPr>
                        <a:t>xuất hiện nhiều nhà khoa học dũng cảm chống lại những quan điểm sai lẩm bảo thủ, góp phẩn thay đổi cách nhìn của con người thời bấy giờ về Trái Đất và vũ trụ, tiêu biểu như: N. Cô-péc-ních (N. Copernicus, 1473 - 1543), G. Bru-nô (G. Bruno, 1548 - 1600), G. Ga-li-lê (G. Galilei, 1564-1642).</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5204503"/>
                  </a:ext>
                </a:extLst>
              </a:tr>
            </a:tbl>
          </a:graphicData>
        </a:graphic>
      </p:graphicFrame>
      <p:sp>
        <p:nvSpPr>
          <p:cNvPr id="3" name="Date Placeholder 2">
            <a:extLst>
              <a:ext uri="{FF2B5EF4-FFF2-40B4-BE49-F238E27FC236}">
                <a16:creationId xmlns:a16="http://schemas.microsoft.com/office/drawing/2014/main" id="{79E86171-27BD-BD09-B6FC-C94947B452C1}"/>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C8205DF3-BE43-3FF4-7327-2DE4CB484AC6}"/>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1511B6DE-9BA5-C4B4-3EB4-746FAEC779F3}"/>
              </a:ext>
            </a:extLst>
          </p:cNvPr>
          <p:cNvSpPr>
            <a:spLocks noGrp="1"/>
          </p:cNvSpPr>
          <p:nvPr>
            <p:ph type="sldNum" sz="quarter" idx="12"/>
          </p:nvPr>
        </p:nvSpPr>
        <p:spPr/>
        <p:txBody>
          <a:bodyPr/>
          <a:lstStyle/>
          <a:p>
            <a:fld id="{5267D355-73AE-A046-A95D-26D8057A1AC3}" type="slidenum">
              <a:rPr lang="en-VN" smtClean="0"/>
              <a:t>40</a:t>
            </a:fld>
            <a:endParaRPr lang="en-VN"/>
          </a:p>
        </p:txBody>
      </p:sp>
    </p:spTree>
    <p:extLst>
      <p:ext uri="{BB962C8B-B14F-4D97-AF65-F5344CB8AC3E}">
        <p14:creationId xmlns:p14="http://schemas.microsoft.com/office/powerpoint/2010/main" val="1632844820"/>
      </p:ext>
    </p:extLst>
  </p:cSld>
  <p:clrMapOvr>
    <a:masterClrMapping/>
  </p:clrMapOvr>
  <p:transition advTm="29569">
    <p:zoom dir="in"/>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5C17B7-79D6-AEF6-F1C6-9CB7C2FEDCC0}"/>
              </a:ext>
            </a:extLst>
          </p:cNvPr>
          <p:cNvSpPr txBox="1"/>
          <p:nvPr/>
        </p:nvSpPr>
        <p:spPr>
          <a:xfrm>
            <a:off x="2557140" y="179691"/>
            <a:ext cx="7808164" cy="584775"/>
          </a:xfrm>
          <a:prstGeom prst="rect">
            <a:avLst/>
          </a:prstGeom>
          <a:noFill/>
        </p:spPr>
        <p:txBody>
          <a:bodyPr wrap="square">
            <a:spAutoFit/>
          </a:bodyPr>
          <a:lstStyle/>
          <a:p>
            <a:pPr algn="ctr"/>
            <a:r>
              <a:rPr lang="en-US" sz="3200" b="1" u="sng">
                <a:solidFill>
                  <a:srgbClr val="FF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VẬN DỤNG</a:t>
            </a:r>
            <a:endParaRPr lang="en-VN" sz="3200">
              <a:solidFill>
                <a:srgbClr val="FF00FF"/>
              </a:solidFill>
            </a:endParaRPr>
          </a:p>
        </p:txBody>
      </p:sp>
      <p:sp>
        <p:nvSpPr>
          <p:cNvPr id="2" name="TextBox 1">
            <a:extLst>
              <a:ext uri="{FF2B5EF4-FFF2-40B4-BE49-F238E27FC236}">
                <a16:creationId xmlns:a16="http://schemas.microsoft.com/office/drawing/2014/main" id="{E2F95171-3E20-F90D-F850-1A93A921C78C}"/>
              </a:ext>
            </a:extLst>
          </p:cNvPr>
          <p:cNvSpPr txBox="1"/>
          <p:nvPr/>
        </p:nvSpPr>
        <p:spPr>
          <a:xfrm>
            <a:off x="778933" y="965200"/>
            <a:ext cx="10498667" cy="1661993"/>
          </a:xfrm>
          <a:prstGeom prst="rect">
            <a:avLst/>
          </a:prstGeom>
          <a:noFill/>
        </p:spPr>
        <p:txBody>
          <a:bodyPr wrap="square" rtlCol="0">
            <a:spAutoFit/>
          </a:bodyPr>
          <a:lstStyle/>
          <a:p>
            <a:pPr algn="just"/>
            <a:r>
              <a:rPr lang="en-US" sz="2800" b="1" dirty="0" err="1">
                <a:solidFill>
                  <a:srgbClr val="000000"/>
                </a:solidFill>
                <a:effectLst/>
                <a:latin typeface="Times New Roman" panose="02020603050405020304" pitchFamily="18" charset="0"/>
                <a:ea typeface="Times New Roman" panose="02020603050405020304" pitchFamily="18" charset="0"/>
              </a:rPr>
              <a:t>Sưu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tầm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tư</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liệu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Internet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sách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báo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giới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thiệu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theo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một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công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trình</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rPr>
              <a:t>tác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phẩm</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rPr>
              <a:t>nhà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hóa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hưng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tượng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nhất</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5C866F17-81E0-B546-BD46-0F89A822A212}"/>
              </a:ext>
            </a:extLst>
          </p:cNvPr>
          <p:cNvSpPr txBox="1"/>
          <p:nvPr/>
        </p:nvSpPr>
        <p:spPr>
          <a:xfrm>
            <a:off x="778932" y="2568815"/>
            <a:ext cx="10498667" cy="2954655"/>
          </a:xfrm>
          <a:prstGeom prst="rect">
            <a:avLst/>
          </a:prstGeom>
          <a:noFill/>
        </p:spPr>
        <p:txBody>
          <a:bodyPr wrap="square" rtlCol="0">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GỢI Ý:</a:t>
            </a:r>
          </a:p>
          <a:p>
            <a:pPr marL="0" marR="0" algn="just">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B1: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nối</a:t>
            </a:r>
            <a:r>
              <a:rPr lang="en-US" sz="2800" dirty="0">
                <a:solidFill>
                  <a:srgbClr val="000000"/>
                </a:solidFill>
                <a:effectLst/>
                <a:latin typeface="Times New Roman" panose="02020603050405020304" pitchFamily="18" charset="0"/>
                <a:ea typeface="Times New Roman" panose="02020603050405020304" pitchFamily="18" charset="0"/>
              </a:rPr>
              <a:t> Internet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kiếm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B2: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khóa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kiếm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Lê-ô-</a:t>
            </a:r>
            <a:r>
              <a:rPr lang="en-US" sz="2800" dirty="0" err="1">
                <a:solidFill>
                  <a:srgbClr val="000000"/>
                </a:solidFill>
                <a:effectLst/>
                <a:latin typeface="Times New Roman" panose="02020603050405020304" pitchFamily="18" charset="0"/>
                <a:ea typeface="Times New Roman" panose="02020603050405020304" pitchFamily="18" charset="0"/>
              </a:rPr>
              <a:t>na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Vanh</a:t>
            </a:r>
            <a:r>
              <a:rPr lang="en-US" sz="2800" dirty="0">
                <a:solidFill>
                  <a:srgbClr val="000000"/>
                </a:solidFill>
                <a:effectLst/>
                <a:latin typeface="Times New Roman" panose="02020603050405020304" pitchFamily="18" charset="0"/>
                <a:ea typeface="Times New Roman" panose="02020603050405020304" pitchFamily="18" charset="0"/>
              </a:rPr>
              <a:t>-xi, </a:t>
            </a:r>
            <a:r>
              <a:rPr lang="en-US" sz="2800" dirty="0" err="1">
                <a:solidFill>
                  <a:srgbClr val="000000"/>
                </a:solidFill>
                <a:effectLst/>
                <a:latin typeface="Times New Roman" panose="02020603050405020304" pitchFamily="18" charset="0"/>
                <a:ea typeface="Times New Roman" panose="02020603050405020304" pitchFamily="18" charset="0"/>
              </a:rPr>
              <a:t>Bức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Nàng</a:t>
            </a:r>
            <a:r>
              <a:rPr lang="en-US" sz="2800" dirty="0">
                <a:solidFill>
                  <a:srgbClr val="000000"/>
                </a:solidFill>
                <a:effectLst/>
                <a:latin typeface="Times New Roman" panose="02020603050405020304" pitchFamily="18" charset="0"/>
                <a:ea typeface="Times New Roman" panose="02020603050405020304" pitchFamily="18" charset="0"/>
              </a:rPr>
              <a:t> La </a:t>
            </a:r>
            <a:r>
              <a:rPr lang="en-US" sz="2800" dirty="0" err="1">
                <a:solidFill>
                  <a:srgbClr val="000000"/>
                </a:solidFill>
                <a:effectLst/>
                <a:latin typeface="Times New Roman" panose="02020603050405020304" pitchFamily="18" charset="0"/>
                <a:ea typeface="Times New Roman" panose="02020603050405020304" pitchFamily="18" charset="0"/>
              </a:rPr>
              <a:t>Giô-công-đơ</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B3.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endParaRPr lang="en-US" sz="2800" dirty="0">
              <a:solidFill>
                <a:srgbClr val="000000"/>
              </a:solidFill>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B4</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nhóm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lớp</a:t>
            </a:r>
            <a:endParaRPr lang="en-US" sz="2800" dirty="0">
              <a:effectLst/>
              <a:latin typeface="Times New Roman" panose="02020603050405020304" pitchFamily="18" charset="0"/>
              <a:ea typeface="Times New Roman" panose="02020603050405020304" pitchFamily="18" charset="0"/>
            </a:endParaRPr>
          </a:p>
          <a:p>
            <a:endParaRPr lang="en-US" dirty="0"/>
          </a:p>
        </p:txBody>
      </p:sp>
      <p:sp>
        <p:nvSpPr>
          <p:cNvPr id="3" name="Date Placeholder 2">
            <a:extLst>
              <a:ext uri="{FF2B5EF4-FFF2-40B4-BE49-F238E27FC236}">
                <a16:creationId xmlns:a16="http://schemas.microsoft.com/office/drawing/2014/main" id="{AFE19D21-1D91-ABA4-557F-EEED4CDDB9EC}"/>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75FD1C24-0B89-BCAA-0D5E-19451980D35D}"/>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74DD4976-2FE2-FBCA-993D-8A3D4EC31DB7}"/>
              </a:ext>
            </a:extLst>
          </p:cNvPr>
          <p:cNvSpPr>
            <a:spLocks noGrp="1"/>
          </p:cNvSpPr>
          <p:nvPr>
            <p:ph type="sldNum" sz="quarter" idx="12"/>
          </p:nvPr>
        </p:nvSpPr>
        <p:spPr/>
        <p:txBody>
          <a:bodyPr/>
          <a:lstStyle/>
          <a:p>
            <a:fld id="{5267D355-73AE-A046-A95D-26D8057A1AC3}" type="slidenum">
              <a:rPr lang="en-VN" smtClean="0"/>
              <a:t>41</a:t>
            </a:fld>
            <a:endParaRPr lang="en-VN"/>
          </a:p>
        </p:txBody>
      </p:sp>
    </p:spTree>
    <p:extLst>
      <p:ext uri="{BB962C8B-B14F-4D97-AF65-F5344CB8AC3E}">
        <p14:creationId xmlns:p14="http://schemas.microsoft.com/office/powerpoint/2010/main" val="1519186534"/>
      </p:ext>
    </p:extLst>
  </p:cSld>
  <p:clrMapOvr>
    <a:masterClrMapping/>
  </p:clrMapOvr>
  <p:transition advTm="29569">
    <p:zoom dir="in"/>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092A772-CDA9-4EEC-9F5A-35C5F1F972DF}"/>
              </a:ext>
            </a:extLst>
          </p:cNvPr>
          <p:cNvSpPr>
            <a:spLocks noGrp="1" noChangeArrowheads="1"/>
          </p:cNvSpPr>
          <p:nvPr>
            <p:ph type="body"/>
          </p:nvPr>
        </p:nvSpPr>
        <p:spPr>
          <a:xfrm>
            <a:off x="428263" y="769938"/>
            <a:ext cx="11528385" cy="3771024"/>
          </a:xfrm>
          <a:ln/>
        </p:spPr>
        <p:txBody>
          <a:bodyPr anchor="t"/>
          <a:lstStyle/>
          <a:p>
            <a:pPr marL="609585" indent="-598473">
              <a:spcBef>
                <a:spcPts val="700"/>
              </a:spcBef>
              <a:tabLst>
                <a:tab pos="609585" algn="l"/>
                <a:tab pos="714357" algn="l"/>
                <a:tab pos="1163610" algn="l"/>
                <a:tab pos="1612860" algn="l"/>
                <a:tab pos="2062111" algn="l"/>
                <a:tab pos="2511363" algn="l"/>
                <a:tab pos="2960614" algn="l"/>
                <a:tab pos="3409865" algn="l"/>
                <a:tab pos="3859117" algn="l"/>
                <a:tab pos="4308367" algn="l"/>
                <a:tab pos="4757620" algn="l"/>
                <a:tab pos="5206870" algn="l"/>
                <a:tab pos="5656121" algn="l"/>
                <a:tab pos="6105373" algn="l"/>
                <a:tab pos="6554624" algn="l"/>
                <a:tab pos="7003876" algn="l"/>
                <a:tab pos="7453127" algn="l"/>
                <a:tab pos="7902377" algn="l"/>
                <a:tab pos="8351630" algn="l"/>
                <a:tab pos="8800880" algn="l"/>
                <a:tab pos="9250131" algn="l"/>
              </a:tabLst>
            </a:pPr>
            <a:endParaRPr lang="en-US" altLang="en-US" sz="2800" b="1">
              <a:solidFill>
                <a:srgbClr val="FF3300"/>
              </a:solidFill>
              <a:latin typeface="Times New Roman" panose="02020603050405020304" pitchFamily="18" charset="0"/>
            </a:endParaRPr>
          </a:p>
          <a:p>
            <a:pPr marL="609585" indent="-598473" algn="just">
              <a:spcBef>
                <a:spcPts val="1200"/>
              </a:spcBef>
              <a:tabLst>
                <a:tab pos="609585" algn="l"/>
                <a:tab pos="714357" algn="l"/>
                <a:tab pos="1163610" algn="l"/>
                <a:tab pos="1612860" algn="l"/>
                <a:tab pos="2062111" algn="l"/>
                <a:tab pos="2511363" algn="l"/>
                <a:tab pos="2960614" algn="l"/>
                <a:tab pos="3409865" algn="l"/>
                <a:tab pos="3859117" algn="l"/>
                <a:tab pos="4308367" algn="l"/>
                <a:tab pos="4757620" algn="l"/>
                <a:tab pos="5206870" algn="l"/>
                <a:tab pos="5656121" algn="l"/>
                <a:tab pos="6105373" algn="l"/>
                <a:tab pos="6554624" algn="l"/>
                <a:tab pos="7003876" algn="l"/>
                <a:tab pos="7453127" algn="l"/>
                <a:tab pos="7902377" algn="l"/>
                <a:tab pos="8351630" algn="l"/>
                <a:tab pos="8800880" algn="l"/>
                <a:tab pos="9250131" algn="l"/>
              </a:tabLst>
            </a:pPr>
            <a:endParaRPr lang="en-US" altLang="en-US" sz="2800" b="1">
              <a:solidFill>
                <a:srgbClr val="FF3300"/>
              </a:solidFill>
              <a:latin typeface="Times New Roman" panose="02020603050405020304" pitchFamily="18" charset="0"/>
            </a:endParaRPr>
          </a:p>
        </p:txBody>
      </p:sp>
      <p:pic>
        <p:nvPicPr>
          <p:cNvPr id="40962" name="Picture 2">
            <a:extLst>
              <a:ext uri="{FF2B5EF4-FFF2-40B4-BE49-F238E27FC236}">
                <a16:creationId xmlns:a16="http://schemas.microsoft.com/office/drawing/2014/main" id="{51DAD4D8-C79A-442D-B07B-C42A315C6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295401"/>
            <a:ext cx="490539" cy="331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3" name="Picture 3">
            <a:extLst>
              <a:ext uri="{FF2B5EF4-FFF2-40B4-BE49-F238E27FC236}">
                <a16:creationId xmlns:a16="http://schemas.microsoft.com/office/drawing/2014/main" id="{9530C51C-BA93-45A1-B2AF-35EEFA0F5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2" y="685801"/>
            <a:ext cx="492125" cy="331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4" name="Picture 4">
            <a:extLst>
              <a:ext uri="{FF2B5EF4-FFF2-40B4-BE49-F238E27FC236}">
                <a16:creationId xmlns:a16="http://schemas.microsoft.com/office/drawing/2014/main" id="{7A9716BF-6651-48C9-868B-9310B0AF3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6952" y="3265490"/>
            <a:ext cx="492125" cy="333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5" name="Picture 5">
            <a:extLst>
              <a:ext uri="{FF2B5EF4-FFF2-40B4-BE49-F238E27FC236}">
                <a16:creationId xmlns:a16="http://schemas.microsoft.com/office/drawing/2014/main" id="{20E38EFA-22CD-440D-BAEC-54C8851E8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0690" y="3208340"/>
            <a:ext cx="490537" cy="331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6" name="Picture 6">
            <a:extLst>
              <a:ext uri="{FF2B5EF4-FFF2-40B4-BE49-F238E27FC236}">
                <a16:creationId xmlns:a16="http://schemas.microsoft.com/office/drawing/2014/main" id="{5527085D-7675-4551-8E63-4ED401EF2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33401"/>
            <a:ext cx="490539" cy="331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8" name="Picture 8">
            <a:extLst>
              <a:ext uri="{FF2B5EF4-FFF2-40B4-BE49-F238E27FC236}">
                <a16:creationId xmlns:a16="http://schemas.microsoft.com/office/drawing/2014/main" id="{B3675FB7-A83F-43CF-9714-764A07B62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295401"/>
            <a:ext cx="490539" cy="331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9" name="Picture 9">
            <a:extLst>
              <a:ext uri="{FF2B5EF4-FFF2-40B4-BE49-F238E27FC236}">
                <a16:creationId xmlns:a16="http://schemas.microsoft.com/office/drawing/2014/main" id="{433AD8B3-6DFA-4807-B50C-F32B1206A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667002"/>
            <a:ext cx="490539" cy="333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0" name="Picture 10">
            <a:extLst>
              <a:ext uri="{FF2B5EF4-FFF2-40B4-BE49-F238E27FC236}">
                <a16:creationId xmlns:a16="http://schemas.microsoft.com/office/drawing/2014/main" id="{3B4079A6-8F3B-41B0-A9C0-49378CB07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2" y="2667002"/>
            <a:ext cx="492125" cy="333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1" name="Picture 11">
            <a:extLst>
              <a:ext uri="{FF2B5EF4-FFF2-40B4-BE49-F238E27FC236}">
                <a16:creationId xmlns:a16="http://schemas.microsoft.com/office/drawing/2014/main" id="{AB1E302D-2738-480D-8125-46ED11E3E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2" y="3962401"/>
            <a:ext cx="492125" cy="331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2" name="Picture 12">
            <a:extLst>
              <a:ext uri="{FF2B5EF4-FFF2-40B4-BE49-F238E27FC236}">
                <a16:creationId xmlns:a16="http://schemas.microsoft.com/office/drawing/2014/main" id="{951231BE-E1BA-4A69-835A-A64FBFD45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49" y="3208340"/>
            <a:ext cx="490539" cy="331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73" name="Rectangle 13">
            <a:extLst>
              <a:ext uri="{FF2B5EF4-FFF2-40B4-BE49-F238E27FC236}">
                <a16:creationId xmlns:a16="http://schemas.microsoft.com/office/drawing/2014/main" id="{950EE387-37A7-47E2-85D6-8C393B6A23BE}"/>
              </a:ext>
            </a:extLst>
          </p:cNvPr>
          <p:cNvSpPr>
            <a:spLocks noChangeArrowheads="1"/>
          </p:cNvSpPr>
          <p:nvPr/>
        </p:nvSpPr>
        <p:spPr bwMode="auto">
          <a:xfrm>
            <a:off x="1524000" y="1"/>
            <a:ext cx="9144000" cy="1079500"/>
          </a:xfrm>
          <a:prstGeom prst="rect">
            <a:avLst/>
          </a:prstGeom>
          <a:solidFill>
            <a:srgbClr val="66FFFF"/>
          </a:solidFill>
          <a:ln w="9360" cap="flat">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Times New Roman" panose="02020603050405020304" pitchFamily="18" charset="0"/>
                <a:cs typeface="Segoe UI" panose="020B0502040204020203"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Times New Roman" panose="02020603050405020304" pitchFamily="18" charset="0"/>
                <a:cs typeface="Segoe UI" panose="020B0502040204020203"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Times New Roman" panose="02020603050405020304" pitchFamily="18" charset="0"/>
                <a:cs typeface="Segoe UI" panose="020B0502040204020203"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Times New Roman" panose="02020603050405020304" pitchFamily="18" charset="0"/>
                <a:cs typeface="Segoe UI" panose="020B0502040204020203"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Times New Roman" panose="02020603050405020304" pitchFamily="18" charset="0"/>
                <a:cs typeface="Segoe UI" panose="020B0502040204020203"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Times New Roman" panose="02020603050405020304" pitchFamily="18" charset="0"/>
                <a:cs typeface="Segoe UI" panose="020B0502040204020203"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Times New Roman" panose="02020603050405020304" pitchFamily="18" charset="0"/>
                <a:cs typeface="Segoe UI" panose="020B0502040204020203"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Times New Roman" panose="02020603050405020304" pitchFamily="18" charset="0"/>
                <a:cs typeface="Segoe UI" panose="020B0502040204020203"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Times New Roman" panose="02020603050405020304" pitchFamily="18" charset="0"/>
                <a:cs typeface="Segoe UI" panose="020B0502040204020203"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kumimoji="0" lang="en-US" altLang="en-US" sz="3600" b="1" i="0" u="sng" strike="noStrike" kern="1200" cap="none" spc="0" normalizeH="0" baseline="0" noProof="0">
                <a:ln>
                  <a:noFill/>
                </a:ln>
                <a:solidFill>
                  <a:srgbClr val="FF00CC"/>
                </a:solidFill>
                <a:effectLst/>
                <a:uLnTx/>
                <a:uFillTx/>
                <a:latin typeface="Arial" panose="020B0604020202020204" pitchFamily="34" charset="0"/>
                <a:ea typeface="+mn-ea"/>
                <a:cs typeface="Segoe UI" panose="020B0502040204020203" pitchFamily="34" charset="0"/>
              </a:rPr>
              <a:t>HƯỚNG DẪN HỌC</a:t>
            </a:r>
            <a:endParaRPr kumimoji="0" lang="vi-VN" altLang="en-US" sz="3600" b="1" i="0" u="sng" strike="noStrike" kern="1200" cap="none" spc="0" normalizeH="0" baseline="0" noProof="0">
              <a:ln>
                <a:noFill/>
              </a:ln>
              <a:solidFill>
                <a:srgbClr val="FF00CC"/>
              </a:solidFill>
              <a:effectLst/>
              <a:uLnTx/>
              <a:uFillTx/>
              <a:latin typeface="Arial" panose="020B0604020202020204" pitchFamily="34" charset="0"/>
              <a:ea typeface="+mn-ea"/>
              <a:cs typeface="Segoe UI" panose="020B0502040204020203" pitchFamily="34" charset="0"/>
            </a:endParaRPr>
          </a:p>
        </p:txBody>
      </p:sp>
      <p:sp>
        <p:nvSpPr>
          <p:cNvPr id="40974" name="Text Box 14">
            <a:extLst>
              <a:ext uri="{FF2B5EF4-FFF2-40B4-BE49-F238E27FC236}">
                <a16:creationId xmlns:a16="http://schemas.microsoft.com/office/drawing/2014/main" id="{D89FD86E-6192-4CEA-80C7-D76C495FA7EA}"/>
              </a:ext>
            </a:extLst>
          </p:cNvPr>
          <p:cNvSpPr txBox="1">
            <a:spLocks noChangeArrowheads="1"/>
          </p:cNvSpPr>
          <p:nvPr/>
        </p:nvSpPr>
        <p:spPr bwMode="auto">
          <a:xfrm>
            <a:off x="717630" y="1800226"/>
            <a:ext cx="10220446" cy="1270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Segoe UI" panose="020B0502040204020203"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Segoe UI" panose="020B0502040204020203"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Segoe UI" panose="020B0502040204020203"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Segoe UI" panose="020B0502040204020203"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Segoe UI" panose="020B0502040204020203"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Segoe UI" panose="020B0502040204020203"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Segoe UI" panose="020B0502040204020203"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Segoe UI" panose="020B0502040204020203"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Times New Roman" panose="02020603050405020304" pitchFamily="18" charset="0"/>
                <a:cs typeface="Segoe UI" panose="020B0502040204020203" pitchFamily="34" charset="0"/>
              </a:defRPr>
            </a:lvl9pPr>
          </a:lstStyle>
          <a:p>
            <a:pPr marL="571500" marR="0" lvl="0" indent="-571500" algn="l" defTabSz="457200" rtl="0" eaLnBrk="1" fontAlgn="auto" latinLnBrk="0" hangingPunct="1">
              <a:lnSpc>
                <a:spcPct val="100000"/>
              </a:lnSpc>
              <a:spcBef>
                <a:spcPts val="0"/>
              </a:spcBef>
              <a:spcAft>
                <a:spcPts val="0"/>
              </a:spcAft>
              <a:buClrTx/>
              <a:buSz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vi-VN"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Học bài </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4</a:t>
            </a:r>
            <a:r>
              <a:rPr kumimoji="0" lang="vi-VN"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endParaRPr>
          </a:p>
          <a:p>
            <a:pPr marL="571500" marR="0" lvl="0" indent="-571500" algn="l" defTabSz="457200" rtl="0" eaLnBrk="1" fontAlgn="auto" latinLnBrk="0" hangingPunct="1">
              <a:lnSpc>
                <a:spcPct val="100000"/>
              </a:lnSpc>
              <a:spcBef>
                <a:spcPts val="0"/>
              </a:spcBef>
              <a:spcAft>
                <a:spcPts val="0"/>
              </a:spcAft>
              <a:buClrTx/>
              <a:buSz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Sưu</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tâm</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các</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phẩm</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thời</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phục</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hung;</a:t>
            </a:r>
          </a:p>
          <a:p>
            <a:pPr marL="571500" marR="0" lvl="0" indent="-571500" algn="l" defTabSz="457200" rtl="0" eaLnBrk="1" fontAlgn="auto" latinLnBrk="0" hangingPunct="1">
              <a:lnSpc>
                <a:spcPct val="100000"/>
              </a:lnSpc>
              <a:spcBef>
                <a:spcPts val="0"/>
              </a:spcBef>
              <a:spcAft>
                <a:spcPts val="0"/>
              </a:spcAft>
              <a:buClrTx/>
              <a:buSzTx/>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Các</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em</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truy</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cập</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vào</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đường</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link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sau</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đề</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tìm</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hiểu</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về</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Văn</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hóa</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Phục</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hưng</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hlinkClick r:id="rId5"/>
              </a:rPr>
              <a:t>https://youtu.be/pegzWxQj0v4</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hlinkClick r:id="rId6"/>
              </a:rPr>
              <a:t>/</a:t>
            </a: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vi-VN"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Đọc</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và</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trả</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lời</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các</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câu</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hỏi</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SGK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bài</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4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để</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chuẩn</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bị</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cho</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tiết</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học</a:t>
            </a: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 </a:t>
            </a:r>
            <a:r>
              <a:rPr kumimoji="0" lang="en-US" alt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Segoe UI" panose="020B0502040204020203" pitchFamily="34" charset="0"/>
              </a:rPr>
              <a:t>sau</a:t>
            </a:r>
            <a:r>
              <a:rPr kumimoji="0" lang="vi-VN"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Segoe UI" panose="020B0502040204020203" pitchFamily="34" charset="0"/>
              </a:rPr>
              <a:t>.</a:t>
            </a:r>
          </a:p>
        </p:txBody>
      </p:sp>
      <p:sp>
        <p:nvSpPr>
          <p:cNvPr id="2" name="Date Placeholder 1">
            <a:extLst>
              <a:ext uri="{FF2B5EF4-FFF2-40B4-BE49-F238E27FC236}">
                <a16:creationId xmlns:a16="http://schemas.microsoft.com/office/drawing/2014/main" id="{91D15601-EB63-03A9-352B-684B6DF52511}"/>
              </a:ext>
            </a:extLst>
          </p:cNvPr>
          <p:cNvSpPr>
            <a:spLocks noGrp="1"/>
          </p:cNvSpPr>
          <p:nvPr>
            <p:ph type="dt" sz="half" idx="10"/>
          </p:nvPr>
        </p:nvSpPr>
        <p:spPr/>
        <p:txBody>
          <a:bodyPr/>
          <a:lstStyle/>
          <a:p>
            <a:r>
              <a:rPr lang="en-US"/>
              <a:t>7/7/2022</a:t>
            </a:r>
            <a:endParaRPr lang="en-VN"/>
          </a:p>
        </p:txBody>
      </p:sp>
      <p:sp>
        <p:nvSpPr>
          <p:cNvPr id="3" name="Footer Placeholder 2">
            <a:extLst>
              <a:ext uri="{FF2B5EF4-FFF2-40B4-BE49-F238E27FC236}">
                <a16:creationId xmlns:a16="http://schemas.microsoft.com/office/drawing/2014/main" id="{F2C399F4-23C6-27E4-F42E-B2135F4CF0B0}"/>
              </a:ext>
            </a:extLst>
          </p:cNvPr>
          <p:cNvSpPr>
            <a:spLocks noGrp="1"/>
          </p:cNvSpPr>
          <p:nvPr>
            <p:ph type="ftr" sz="quarter" idx="11"/>
          </p:nvPr>
        </p:nvSpPr>
        <p:spPr/>
        <p:txBody>
          <a:bodyPr/>
          <a:lstStyle/>
          <a:p>
            <a:r>
              <a:rPr lang="en-US"/>
              <a:t>cánh diều                                                                                                      0919574295</a:t>
            </a:r>
            <a:endParaRPr lang="en-VN"/>
          </a:p>
        </p:txBody>
      </p:sp>
      <p:sp>
        <p:nvSpPr>
          <p:cNvPr id="4" name="Slide Number Placeholder 3">
            <a:extLst>
              <a:ext uri="{FF2B5EF4-FFF2-40B4-BE49-F238E27FC236}">
                <a16:creationId xmlns:a16="http://schemas.microsoft.com/office/drawing/2014/main" id="{4A2AB9ED-91D1-259B-F48D-9A385297A357}"/>
              </a:ext>
            </a:extLst>
          </p:cNvPr>
          <p:cNvSpPr>
            <a:spLocks noGrp="1"/>
          </p:cNvSpPr>
          <p:nvPr>
            <p:ph type="sldNum" sz="quarter" idx="12"/>
          </p:nvPr>
        </p:nvSpPr>
        <p:spPr/>
        <p:txBody>
          <a:bodyPr/>
          <a:lstStyle/>
          <a:p>
            <a:fld id="{5267D355-73AE-A046-A95D-26D8057A1AC3}" type="slidenum">
              <a:rPr lang="en-VN" smtClean="0"/>
              <a:t>42</a:t>
            </a:fld>
            <a:endParaRPr lang="en-VN"/>
          </a:p>
        </p:txBody>
      </p:sp>
    </p:spTree>
  </p:cSld>
  <p:clrMapOvr>
    <a:masterClrMapping/>
  </p:clrMapOvr>
  <p:transition advTm="51374"/>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51E9B8D-92CD-437F-A9A2-CD7649E6852A}"/>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218359C-BC0A-B911-6A24-3E39BD0AEC5E}"/>
              </a:ext>
            </a:extLst>
          </p:cNvPr>
          <p:cNvPicPr>
            <a:picLocks noChangeAspect="1"/>
          </p:cNvPicPr>
          <p:nvPr/>
        </p:nvPicPr>
        <p:blipFill>
          <a:blip r:embed="rId3"/>
          <a:stretch>
            <a:fillRect/>
          </a:stretch>
        </p:blipFill>
        <p:spPr>
          <a:xfrm>
            <a:off x="230128" y="261972"/>
            <a:ext cx="1434804" cy="1046440"/>
          </a:xfrm>
          <a:prstGeom prst="rect">
            <a:avLst/>
          </a:prstGeom>
        </p:spPr>
      </p:pic>
      <p:sp>
        <p:nvSpPr>
          <p:cNvPr id="4" name="Date Placeholder 3">
            <a:extLst>
              <a:ext uri="{FF2B5EF4-FFF2-40B4-BE49-F238E27FC236}">
                <a16:creationId xmlns:a16="http://schemas.microsoft.com/office/drawing/2014/main" id="{07882EC4-3147-4468-A4C5-9A9CDEAFF6CB}"/>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D2E1245A-D9AA-EB33-84E5-5EDBCAF3F38A}"/>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1F690DBA-64D8-F135-02B3-5BE219AAB1B2}"/>
              </a:ext>
            </a:extLst>
          </p:cNvPr>
          <p:cNvSpPr>
            <a:spLocks noGrp="1"/>
          </p:cNvSpPr>
          <p:nvPr>
            <p:ph type="sldNum" sz="quarter" idx="12"/>
          </p:nvPr>
        </p:nvSpPr>
        <p:spPr/>
        <p:txBody>
          <a:bodyPr/>
          <a:lstStyle/>
          <a:p>
            <a:fld id="{5267D355-73AE-A046-A95D-26D8057A1AC3}" type="slidenum">
              <a:rPr lang="en-VN" smtClean="0"/>
              <a:t>43</a:t>
            </a:fld>
            <a:endParaRPr lang="en-VN"/>
          </a:p>
        </p:txBody>
      </p:sp>
    </p:spTree>
    <p:extLst>
      <p:ext uri="{BB962C8B-B14F-4D97-AF65-F5344CB8AC3E}">
        <p14:creationId xmlns:p14="http://schemas.microsoft.com/office/powerpoint/2010/main" val="279246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CCFF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3200" b="1" i="0" u="sng"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sng" strike="noStrike" kern="1200" cap="none" spc="0" normalizeH="0" baseline="0" noProof="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200" b="1" i="0" u="sng"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4:</a:t>
            </a:r>
          </a:p>
          <a:p>
            <a:pPr lvl="0" algn="ctr">
              <a:defRPr/>
            </a:pPr>
            <a:r>
              <a:rPr lang="vi-VN" sz="3200" b="1" err="1">
                <a:solidFill>
                  <a:schemeClr val="tx1"/>
                </a:solidFill>
                <a:latin typeface="Times New Roman" panose="02020603050405020304" pitchFamily="18" charset="0"/>
                <a:cs typeface="Times New Roman" panose="02020603050405020304" pitchFamily="18" charset="0"/>
              </a:rPr>
              <a:t>Các</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cuộc</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phát</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kiến</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địa</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lý</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chủ</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yếu</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hướng</a:t>
            </a:r>
            <a:r>
              <a:rPr lang="vi-VN" sz="3200" b="1">
                <a:solidFill>
                  <a:schemeClr val="tx1"/>
                </a:solidFill>
                <a:latin typeface="Times New Roman" panose="02020603050405020304" pitchFamily="18" charset="0"/>
                <a:cs typeface="Times New Roman" panose="02020603050405020304" pitchFamily="18" charset="0"/>
              </a:rPr>
              <a:t> </a:t>
            </a:r>
            <a:r>
              <a:rPr lang="vi-VN" sz="3200" b="1" err="1">
                <a:solidFill>
                  <a:schemeClr val="tx1"/>
                </a:solidFill>
                <a:latin typeface="Times New Roman" panose="02020603050405020304" pitchFamily="18" charset="0"/>
                <a:cs typeface="Times New Roman" panose="02020603050405020304" pitchFamily="18" charset="0"/>
              </a:rPr>
              <a:t>về</a:t>
            </a:r>
            <a:r>
              <a:rPr lang="vi-VN" sz="3200" b="1">
                <a:solidFill>
                  <a:schemeClr val="tx1"/>
                </a:solidFill>
                <a:latin typeface="Times New Roman" panose="02020603050405020304" pitchFamily="18" charset="0"/>
                <a:cs typeface="Times New Roman" panose="02020603050405020304" pitchFamily="18" charset="0"/>
              </a:rPr>
              <a:t> đâu?</a:t>
            </a: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chemeClr val="tx1"/>
                </a:solidFill>
                <a:latin typeface="Times New Roman" panose="02020603050405020304" pitchFamily="18" charset="0"/>
                <a:cs typeface="Times New Roman" panose="02020603050405020304" pitchFamily="18" charset="0"/>
              </a:rPr>
              <a:t>Ấn Độ và các nước phương Đông</a:t>
            </a:r>
            <a:endParaRPr kumimoji="0" lang="en-US" sz="32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Picture 4">
            <a:hlinkClick r:id="rId4" action="ppaction://hlinksldjump"/>
            <a:extLst>
              <a:ext uri="{FF2B5EF4-FFF2-40B4-BE49-F238E27FC236}">
                <a16:creationId xmlns:a16="http://schemas.microsoft.com/office/drawing/2014/main" id="{F2CBDAA8-2C5D-97B3-7FC8-F1E1602C7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1700" y="5127513"/>
            <a:ext cx="2400300" cy="1468203"/>
          </a:xfrm>
          <a:prstGeom prst="rect">
            <a:avLst/>
          </a:prstGeom>
        </p:spPr>
      </p:pic>
      <p:sp>
        <p:nvSpPr>
          <p:cNvPr id="2" name="Date Placeholder 1">
            <a:extLst>
              <a:ext uri="{FF2B5EF4-FFF2-40B4-BE49-F238E27FC236}">
                <a16:creationId xmlns:a16="http://schemas.microsoft.com/office/drawing/2014/main" id="{4923FDD5-B4CA-3479-D053-FE8D8EE93127}"/>
              </a:ext>
            </a:extLst>
          </p:cNvPr>
          <p:cNvSpPr>
            <a:spLocks noGrp="1"/>
          </p:cNvSpPr>
          <p:nvPr>
            <p:ph type="dt" sz="half" idx="10"/>
          </p:nvPr>
        </p:nvSpPr>
        <p:spPr/>
        <p:txBody>
          <a:bodyPr/>
          <a:lstStyle/>
          <a:p>
            <a:r>
              <a:rPr lang="en-US"/>
              <a:t>7/7/2022</a:t>
            </a:r>
          </a:p>
        </p:txBody>
      </p:sp>
      <p:sp>
        <p:nvSpPr>
          <p:cNvPr id="3" name="Footer Placeholder 2">
            <a:extLst>
              <a:ext uri="{FF2B5EF4-FFF2-40B4-BE49-F238E27FC236}">
                <a16:creationId xmlns:a16="http://schemas.microsoft.com/office/drawing/2014/main" id="{5671D818-E796-922E-E1DD-5BD766E0120F}"/>
              </a:ext>
            </a:extLst>
          </p:cNvPr>
          <p:cNvSpPr>
            <a:spLocks noGrp="1"/>
          </p:cNvSpPr>
          <p:nvPr>
            <p:ph type="ftr" sz="quarter" idx="11"/>
          </p:nvPr>
        </p:nvSpPr>
        <p:spPr/>
        <p:txBody>
          <a:bodyPr/>
          <a:lstStyle/>
          <a:p>
            <a:r>
              <a:rPr lang="en-US"/>
              <a:t>cánh diều                                                                                                      0919574295</a:t>
            </a:r>
          </a:p>
        </p:txBody>
      </p:sp>
      <p:sp>
        <p:nvSpPr>
          <p:cNvPr id="4" name="Slide Number Placeholder 3">
            <a:extLst>
              <a:ext uri="{FF2B5EF4-FFF2-40B4-BE49-F238E27FC236}">
                <a16:creationId xmlns:a16="http://schemas.microsoft.com/office/drawing/2014/main" id="{13D0FE03-48A4-D886-9892-4A02673AEE40}"/>
              </a:ext>
            </a:extLst>
          </p:cNvPr>
          <p:cNvSpPr>
            <a:spLocks noGrp="1"/>
          </p:cNvSpPr>
          <p:nvPr>
            <p:ph type="sldNum" sz="quarter" idx="12"/>
          </p:nvPr>
        </p:nvSpPr>
        <p:spPr/>
        <p:txBody>
          <a:bodyPr/>
          <a:lstStyle/>
          <a:p>
            <a:fld id="{B8F674BA-2DE0-4D90-8561-25BA31F62F13}" type="slidenum">
              <a:rPr lang="en-US" smtClean="0"/>
              <a:t>5</a:t>
            </a:fld>
            <a:endParaRPr lang="en-US"/>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CCFF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2800" b="1" i="0" u="sng"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0" u="sng"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2800" b="1" i="0" u="sng"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5:</a:t>
            </a:r>
          </a:p>
          <a:p>
            <a:pPr lvl="0" algn="ctr">
              <a:defRPr/>
            </a:pP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4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schemeClr val="tx1"/>
                </a:solidFill>
                <a:latin typeface="Times New Roman" panose="02020603050405020304" pitchFamily="18" charset="0"/>
                <a:cs typeface="Times New Roman" panose="02020603050405020304" pitchFamily="18" charset="0"/>
              </a:rPr>
              <a:t>Ma-</a:t>
            </a:r>
            <a:r>
              <a:rPr lang="en-US" sz="2800" dirty="0" err="1">
                <a:solidFill>
                  <a:schemeClr val="tx1"/>
                </a:solidFill>
                <a:latin typeface="Times New Roman" panose="02020603050405020304" pitchFamily="18" charset="0"/>
                <a:cs typeface="Times New Roman" panose="02020603050405020304" pitchFamily="18" charset="0"/>
              </a:rPr>
              <a:t>gien</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lăng</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Picture 4">
            <a:hlinkClick r:id="rId4" action="ppaction://hlinksldjump"/>
            <a:extLst>
              <a:ext uri="{FF2B5EF4-FFF2-40B4-BE49-F238E27FC236}">
                <a16:creationId xmlns:a16="http://schemas.microsoft.com/office/drawing/2014/main" id="{E58DDD87-46AD-44A8-BC9D-2E9B0FB7F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1700" y="5127513"/>
            <a:ext cx="2400300" cy="1468203"/>
          </a:xfrm>
          <a:prstGeom prst="rect">
            <a:avLst/>
          </a:prstGeom>
        </p:spPr>
      </p:pic>
      <p:sp>
        <p:nvSpPr>
          <p:cNvPr id="2" name="Date Placeholder 1">
            <a:extLst>
              <a:ext uri="{FF2B5EF4-FFF2-40B4-BE49-F238E27FC236}">
                <a16:creationId xmlns:a16="http://schemas.microsoft.com/office/drawing/2014/main" id="{743054B6-0372-61EF-CE6D-CC5EBACC08EA}"/>
              </a:ext>
            </a:extLst>
          </p:cNvPr>
          <p:cNvSpPr>
            <a:spLocks noGrp="1"/>
          </p:cNvSpPr>
          <p:nvPr>
            <p:ph type="dt" sz="half" idx="10"/>
          </p:nvPr>
        </p:nvSpPr>
        <p:spPr/>
        <p:txBody>
          <a:bodyPr/>
          <a:lstStyle/>
          <a:p>
            <a:r>
              <a:rPr lang="en-US"/>
              <a:t>7/7/2022</a:t>
            </a:r>
          </a:p>
        </p:txBody>
      </p:sp>
      <p:sp>
        <p:nvSpPr>
          <p:cNvPr id="3" name="Footer Placeholder 2">
            <a:extLst>
              <a:ext uri="{FF2B5EF4-FFF2-40B4-BE49-F238E27FC236}">
                <a16:creationId xmlns:a16="http://schemas.microsoft.com/office/drawing/2014/main" id="{0AB88BB5-3E59-8ED6-8DE5-8E0E130DE53C}"/>
              </a:ext>
            </a:extLst>
          </p:cNvPr>
          <p:cNvSpPr>
            <a:spLocks noGrp="1"/>
          </p:cNvSpPr>
          <p:nvPr>
            <p:ph type="ftr" sz="quarter" idx="11"/>
          </p:nvPr>
        </p:nvSpPr>
        <p:spPr/>
        <p:txBody>
          <a:bodyPr/>
          <a:lstStyle/>
          <a:p>
            <a:r>
              <a:rPr lang="en-US"/>
              <a:t>cánh diều                                                                                                      0919574295</a:t>
            </a:r>
          </a:p>
        </p:txBody>
      </p:sp>
      <p:sp>
        <p:nvSpPr>
          <p:cNvPr id="4" name="Slide Number Placeholder 3">
            <a:extLst>
              <a:ext uri="{FF2B5EF4-FFF2-40B4-BE49-F238E27FC236}">
                <a16:creationId xmlns:a16="http://schemas.microsoft.com/office/drawing/2014/main" id="{7564ACF2-B8A9-57A9-4577-53709E5AE6C5}"/>
              </a:ext>
            </a:extLst>
          </p:cNvPr>
          <p:cNvSpPr>
            <a:spLocks noGrp="1"/>
          </p:cNvSpPr>
          <p:nvPr>
            <p:ph type="sldNum" sz="quarter" idx="12"/>
          </p:nvPr>
        </p:nvSpPr>
        <p:spPr/>
        <p:txBody>
          <a:bodyPr/>
          <a:lstStyle/>
          <a:p>
            <a:fld id="{B8F674BA-2DE0-4D90-8561-25BA31F62F13}" type="slidenum">
              <a:rPr lang="en-US" smtClean="0"/>
              <a:t>6</a:t>
            </a:fld>
            <a:endParaRPr lang="en-US"/>
          </a:p>
        </p:txBody>
      </p:sp>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chemeClr val="accent5">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Câu</a:t>
            </a:r>
            <a:r>
              <a:rPr kumimoji="0" lang="en-US" sz="3200" b="1" i="0" u="sng"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0" u="sng"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hỏi</a:t>
            </a:r>
            <a:r>
              <a:rPr kumimoji="0" lang="en-US" sz="3200" b="1" i="0" u="sng"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6:</a:t>
            </a:r>
          </a:p>
          <a:p>
            <a:pPr lvl="0" algn="ctr">
              <a:defRPr/>
            </a:pPr>
            <a:r>
              <a:rPr lang="en-US" b="1" dirty="0"/>
              <a:t>.</a:t>
            </a:r>
            <a:r>
              <a:rPr lang="en-US" dirty="0"/>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hệ</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cuộc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địa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theo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em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hệ</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nào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quan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trọng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nhất</a:t>
            </a:r>
            <a:r>
              <a:rPr lang="en-US" sz="2800" b="1" dirty="0">
                <a:solidFill>
                  <a:schemeClr val="tx1"/>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1102586" y="2899570"/>
            <a:ext cx="10522857" cy="2227943"/>
          </a:xfrm>
          <a:prstGeom prst="snip2DiagRect">
            <a:avLst/>
          </a:prstGeom>
          <a:solidFill>
            <a:srgbClr val="CCFF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đường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chân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mới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mới</a:t>
            </a:r>
            <a:r>
              <a:rPr lang="en-US" sz="2800" b="1" dirty="0">
                <a:solidFill>
                  <a:schemeClr val="tx1"/>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5" name="Picture 4">
            <a:hlinkClick r:id="rId4" action="ppaction://hlinksldjump"/>
            <a:extLst>
              <a:ext uri="{FF2B5EF4-FFF2-40B4-BE49-F238E27FC236}">
                <a16:creationId xmlns:a16="http://schemas.microsoft.com/office/drawing/2014/main" id="{466DB6C4-3336-D0E0-A74E-335FD50CB9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1700" y="5127513"/>
            <a:ext cx="2400300" cy="1468203"/>
          </a:xfrm>
          <a:prstGeom prst="rect">
            <a:avLst/>
          </a:prstGeom>
        </p:spPr>
      </p:pic>
      <p:sp>
        <p:nvSpPr>
          <p:cNvPr id="2" name="Date Placeholder 1">
            <a:extLst>
              <a:ext uri="{FF2B5EF4-FFF2-40B4-BE49-F238E27FC236}">
                <a16:creationId xmlns:a16="http://schemas.microsoft.com/office/drawing/2014/main" id="{A14DDF19-533E-3271-243E-54EDCF175E5D}"/>
              </a:ext>
            </a:extLst>
          </p:cNvPr>
          <p:cNvSpPr>
            <a:spLocks noGrp="1"/>
          </p:cNvSpPr>
          <p:nvPr>
            <p:ph type="dt" sz="half" idx="10"/>
          </p:nvPr>
        </p:nvSpPr>
        <p:spPr/>
        <p:txBody>
          <a:bodyPr/>
          <a:lstStyle/>
          <a:p>
            <a:r>
              <a:rPr lang="en-US"/>
              <a:t>7/7/2022</a:t>
            </a:r>
          </a:p>
        </p:txBody>
      </p:sp>
      <p:sp>
        <p:nvSpPr>
          <p:cNvPr id="3" name="Footer Placeholder 2">
            <a:extLst>
              <a:ext uri="{FF2B5EF4-FFF2-40B4-BE49-F238E27FC236}">
                <a16:creationId xmlns:a16="http://schemas.microsoft.com/office/drawing/2014/main" id="{B552E69A-9C80-7056-69BF-2E2544103821}"/>
              </a:ext>
            </a:extLst>
          </p:cNvPr>
          <p:cNvSpPr>
            <a:spLocks noGrp="1"/>
          </p:cNvSpPr>
          <p:nvPr>
            <p:ph type="ftr" sz="quarter" idx="11"/>
          </p:nvPr>
        </p:nvSpPr>
        <p:spPr/>
        <p:txBody>
          <a:bodyPr/>
          <a:lstStyle/>
          <a:p>
            <a:r>
              <a:rPr lang="en-US"/>
              <a:t>cánh diều                                                                                                      0919574295</a:t>
            </a:r>
          </a:p>
        </p:txBody>
      </p:sp>
      <p:sp>
        <p:nvSpPr>
          <p:cNvPr id="4" name="Slide Number Placeholder 3">
            <a:extLst>
              <a:ext uri="{FF2B5EF4-FFF2-40B4-BE49-F238E27FC236}">
                <a16:creationId xmlns:a16="http://schemas.microsoft.com/office/drawing/2014/main" id="{29DFF8B9-CF95-6083-DCFA-A1B3D6C770F8}"/>
              </a:ext>
            </a:extLst>
          </p:cNvPr>
          <p:cNvSpPr>
            <a:spLocks noGrp="1"/>
          </p:cNvSpPr>
          <p:nvPr>
            <p:ph type="sldNum" sz="quarter" idx="12"/>
          </p:nvPr>
        </p:nvSpPr>
        <p:spPr/>
        <p:txBody>
          <a:bodyPr/>
          <a:lstStyle/>
          <a:p>
            <a:fld id="{B8F674BA-2DE0-4D90-8561-25BA31F62F13}" type="slidenum">
              <a:rPr lang="en-US" smtClean="0"/>
              <a:t>7</a:t>
            </a:fld>
            <a:endParaRPr lang="en-US"/>
          </a:p>
        </p:txBody>
      </p:sp>
    </p:spTree>
    <p:extLst>
      <p:ext uri="{BB962C8B-B14F-4D97-AF65-F5344CB8AC3E}">
        <p14:creationId xmlns:p14="http://schemas.microsoft.com/office/powerpoint/2010/main" val="202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 name="Rectangle 12">
            <a:extLst>
              <a:ext uri="{FF2B5EF4-FFF2-40B4-BE49-F238E27FC236}">
                <a16:creationId xmlns:a16="http://schemas.microsoft.com/office/drawing/2014/main" id="{3677BAFB-3BD3-41BB-9107-FAE224AE2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14">
            <a:extLst>
              <a:ext uri="{FF2B5EF4-FFF2-40B4-BE49-F238E27FC236}">
                <a16:creationId xmlns:a16="http://schemas.microsoft.com/office/drawing/2014/main" id="{E6823A9B-C188-42D4-847C-3AD928DB1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2784" y="253140"/>
            <a:ext cx="6184555"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16">
            <a:extLst>
              <a:ext uri="{FF2B5EF4-FFF2-40B4-BE49-F238E27FC236}">
                <a16:creationId xmlns:a16="http://schemas.microsoft.com/office/drawing/2014/main" id="{34B557F3-1A0C-4749-A6DB-EAC082DF3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848" y="253140"/>
            <a:ext cx="6184555"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06" name="Oval 18">
            <a:extLst>
              <a:ext uri="{FF2B5EF4-FFF2-40B4-BE49-F238E27FC236}">
                <a16:creationId xmlns:a16="http://schemas.microsoft.com/office/drawing/2014/main" id="{55D55AA6-3751-494F-868A-DCEDC5CE8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723" y="136525"/>
            <a:ext cx="6184555"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5AA4000A-2852-1B4B-99AB-CFC568EC2BD6}"/>
              </a:ext>
            </a:extLst>
          </p:cNvPr>
          <p:cNvSpPr>
            <a:spLocks noGrp="1"/>
          </p:cNvSpPr>
          <p:nvPr>
            <p:ph type="subTitle" idx="1"/>
          </p:nvPr>
        </p:nvSpPr>
        <p:spPr>
          <a:xfrm>
            <a:off x="3142785" y="2312586"/>
            <a:ext cx="5897044" cy="1116414"/>
          </a:xfrm>
        </p:spPr>
        <p:txBody>
          <a:bodyPr>
            <a:noAutofit/>
          </a:bodyPr>
          <a:lstStyle/>
          <a:p>
            <a:r>
              <a:rPr lang="en-US" sz="4000" b="1" u="sng">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a:t>
            </a:r>
            <a:r>
              <a:rPr lang="en-US" sz="4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PHONG TRÀO</a:t>
            </a:r>
          </a:p>
          <a:p>
            <a:r>
              <a:rPr lang="en-US" sz="40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HOÁ PHỤC HƯNG</a:t>
            </a:r>
          </a:p>
        </p:txBody>
      </p:sp>
      <p:sp>
        <p:nvSpPr>
          <p:cNvPr id="207"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8" name="Graphic 212">
            <a:extLst>
              <a:ext uri="{FF2B5EF4-FFF2-40B4-BE49-F238E27FC236}">
                <a16:creationId xmlns:a16="http://schemas.microsoft.com/office/drawing/2014/main" id="{D82AB1B2-7970-42CF-8BF5-567C69E9F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9"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80947" y="1755501"/>
            <a:ext cx="1598829" cy="531293"/>
            <a:chOff x="2504802" y="1755501"/>
            <a:chExt cx="1598829" cy="531293"/>
          </a:xfrm>
          <a:solidFill>
            <a:schemeClr val="bg1"/>
          </a:solidFill>
        </p:grpSpPr>
        <p:sp>
          <p:nvSpPr>
            <p:cNvPr id="26" name="Freeform: Shape 25">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10" name="Freeform: Shape 26">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211" name="Oval 28">
            <a:extLst>
              <a:ext uri="{FF2B5EF4-FFF2-40B4-BE49-F238E27FC236}">
                <a16:creationId xmlns:a16="http://schemas.microsoft.com/office/drawing/2014/main" id="{C10FB9CA-E7FA-462C-B537-F1224ED1A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Oval 30">
            <a:extLst>
              <a:ext uri="{FF2B5EF4-FFF2-40B4-BE49-F238E27FC236}">
                <a16:creationId xmlns:a16="http://schemas.microsoft.com/office/drawing/2014/main" id="{D8469AE7-A75B-4F37-850B-EF5974ABE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3" name="Graphic 4">
            <a:extLst>
              <a:ext uri="{FF2B5EF4-FFF2-40B4-BE49-F238E27FC236}">
                <a16:creationId xmlns:a16="http://schemas.microsoft.com/office/drawing/2014/main" id="{63301095-70B2-49AA-8DA9-A35629AD62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7506" y="4175798"/>
            <a:ext cx="1861486" cy="1861665"/>
            <a:chOff x="5734053" y="3067000"/>
            <a:chExt cx="724484" cy="724549"/>
          </a:xfrm>
          <a:solidFill>
            <a:schemeClr val="bg1"/>
          </a:solidFill>
        </p:grpSpPr>
        <p:sp>
          <p:nvSpPr>
            <p:cNvPr id="34" name="Freeform: Shape 33">
              <a:extLst>
                <a:ext uri="{FF2B5EF4-FFF2-40B4-BE49-F238E27FC236}">
                  <a16:creationId xmlns:a16="http://schemas.microsoft.com/office/drawing/2014/main" id="{D218E08C-0BEA-45C2-8C09-4141DDDA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32F6090-14E0-44C6-B9FC-C91047BCD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DB9402B-335C-4892-9E7C-C400E95BE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E7A4371D-4448-409A-93F3-0C92E3EB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80149CB-4B8F-4FD1-AC5E-25670C9EA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2D49A1A-35B0-4620-9D1E-A782A0E97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FF46F08-B1E4-44C1-BD4A-4191D6EA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DB16610-3D81-4E5C-850D-5D1245C0D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05501B2-83AC-4299-BE5A-8CA16B408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CF1B90-3B3A-403E-A94F-8B82945D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6A1CBA9-4AC1-4C42-9429-3FF31DF28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1318D9B-FD39-402A-ADFA-0E6CC789A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33FB08F-B346-47C0-A7CD-1DE53E6C0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93AD6F2-6408-4A8E-9749-CB7388EF3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15D9D2F-1568-4BE3-A54A-69F52492B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AB547A7-0D80-491F-98B4-C6B7CC4FC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E2693CD-DAF5-4B26-9A2F-17673BF31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96EEE12-952A-4693-B161-D7071D601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4228DCC-1611-4BDC-90AA-231F67EB1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A163C3C-D3DF-461F-B6A8-90C7C227D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D021D29-2980-41C3-AB83-DA93C105B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09C1FA-1A9D-49A7-9D73-8B777140A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B8D8CD4-7B9B-48A5-BC59-0CB859354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24D0A27-A8B0-4020-9399-24127726E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68E8EBA-9F8C-4650-B9BE-38A0A56BC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A460BB3-2605-4AA2-AE1D-B9FB61EB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E2E38EE-DBBE-4CC1-9498-E7193E1B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F191D5C-7D2A-4408-A8F2-389D2360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8F7193B-B379-4921-9F17-1841D5061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4C5E53C-6003-4F74-B1CA-C7EA1E49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B97B2B1-1CF5-46A5-940D-AB8F57F59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783F4F1-D8CE-4453-B79B-AD976E272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6A7A4C9-F24F-4F00-A2FA-29E788A09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B694A32-59D6-46E3-8CE4-E4C485C2C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83EBB4C-28FF-41C6-90D6-5F30FC086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707659D-8AE9-49B5-AB29-ECC099F49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C987ECC-9573-46EA-9C4A-7C3CAE39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4DAF6708-18C2-4082-B024-6CEA32AE0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2CBB5AE-39E2-4D9B-A834-64D31B003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2DE98-77BF-4E8E-AEB4-1934207BA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AF5D9A0-BA94-4D2B-8479-26C55355B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CAA6A8E-7ACF-4EF7-AAD6-734A009DC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3DD3695-F212-4BAD-BBB3-EC1F6247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B1B3ECB-7594-4C5C-B62B-E686C0A89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EE54C3C-D9E5-4782-B8F6-058EB2D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AE78EEE-DC43-44E1-AB47-ACB80F94B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847D67EF-1141-4582-866E-FE02FB236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9ECC931-60A1-4628-A34B-4B68DA3CC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587D2BE-3417-44AE-BEEF-57F88CECB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CEB2ED3-A08D-4286-B75D-893289F3F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C7DB7BB-8173-4377-85B0-032B7BDAB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3EF69B4-3F48-4509-8BF8-926E23BC1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C1A86650-1EF5-46E3-885D-96985105A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47EBBDE2-BD90-481F-A671-34E2186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7DAF1CB-838D-4C5C-8FB7-76BF677FE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4573DA8-D2F3-4644-AC79-83843615C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1AB53B8-0D5C-44BD-A2A9-ABBF659E1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9B7FA60-B453-4877-8D47-CA1209DF9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A6D2414-BCCC-40E8-B990-47642EFE9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0F37C2B-B7E6-420D-AD39-3AE4A2FBE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6417E45-D7FC-40B8-AD49-941B28D18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2A8D1963-0C59-476C-AAFA-A7AF4FF50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BE777A9-EC29-46FC-AD21-AC7FD89B1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C63BA1CE-93FB-42C7-8381-765E50023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F30F275-ADC8-4FD1-8B4B-673B37517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B20529C-F2DD-4607-8DEE-19A932968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B8029A9A-DFF9-49CE-8CEE-95A6695F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822C2EC-B05D-4CE6-9D59-164769D0E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3A0760F-F576-4A97-94AF-8BBE59084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A76721C-646A-4910-AD1A-BE6B6776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65D4766-CAEC-4074-A9E2-6110A1238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1A0AC6-319D-49D8-A4FB-17A70E8E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79502B48-2B92-45BF-B9AC-1102B3807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363AFA7-321F-431C-B2FD-ADCB4D24B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3EDDE1B-7379-4973-8CFD-F3C73710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F20B58A-2DB8-46B2-9E93-9C8C817D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5A3EF12-3DA1-4505-A44B-1B9634887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5B08812B-9264-47E7-8EC8-1233869F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2A29F226-A243-410B-BEE4-EBA9DD76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9DF57348-F837-475C-A7AA-3C7210041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1E41B89A-9A45-4947-ADB0-94004004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C1F1525-32BC-46E1-84E6-C2BB88730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73A8972-BA44-40C6-B045-83E78C4D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196E956-03D1-4F79-826A-A2F5E3DE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ADA7B07B-EAC8-4FA5-B14F-3ABF8BA7A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3C28672-FF9E-4FE0-AC47-2FDD26CD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347BAB3-EA9C-4ADD-AE5E-28F2E3C53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321920C4-EE31-4F03-A0D5-A280D3F4B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EBB3D05-4C78-4F10-8D03-8909DBCFB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C65F531-84E4-463F-8791-EB6EDFA63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63BB6A3-D482-43F2-9F5F-20E163CC4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BDCCD34-EB5D-4194-8A28-1424E98AE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058544E-163D-4FFF-9A69-0B3A3F2D6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1041486-0577-4F0E-8DD5-5E20E2672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71D11099-C84E-43AC-9F20-92460E170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E598FB87-8AFF-4C56-9E2C-776F4641E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7701E761-16DE-4350-9718-DD81B37FB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52E747F-E415-4348-A11A-4CABCB64B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C6472F13-E6DE-4469-9563-F478261B6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C72FE15-910B-4622-A14C-AFA2DFCC0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BAB8F759-DEFA-4D35-B76E-6D3034FB7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1BBCEBD-DCE2-4354-B878-49ABEC367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CBB3A18-0021-403F-8E24-8805829B4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8FDF7AAC-1EC6-4409-90AB-DBB984883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B9999E8-7D25-4049-8328-685B556DC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77FC8A9-DEAE-424D-B460-12E0F3268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4F9C69A-0DCF-444A-B970-32B412048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BD94DDA-54FF-48EE-9DAC-C0EA6F91D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18A6989-0132-4CB7-BB68-EEBC4E080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1357332-D19F-4C2B-B474-21D5539B9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295C7590-8B80-428C-95A9-638B26542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A0E8A31-7520-4726-9D96-43BA87407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407EEE0-5D8E-4CCC-A91B-0CB523227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3799DFCC-868B-4257-B530-8E8D616C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F7F5EEB5-FE82-45A8-97C4-88460ABA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D76E4C7-EB07-499D-9BC3-FF39C8B61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86EFDF8D-E5F7-4EB8-B8DA-3CC7E21D8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2CA6506B-EACA-4FB2-81AB-E028F4478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193E4771-2787-4901-93D8-7E90F3F47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0EA31773-15F1-4605-8787-6891ABB21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1302C213-2CD5-4168-9534-111E6E81A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9B36C24-2336-41FD-BAC4-6CD69DFD5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A3AFAFE-D376-4A7B-928B-833531472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7C685A00-A4F7-4250-BAAA-70978DADE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E52682F3-EDD5-4BDC-BB19-A4540873A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C5E1880-CFBA-4547-9C23-6D2C43304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439AAF4F-2AAD-4A02-A7FA-FE28D5286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05614144-9309-41ED-8E05-839A6EEFF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24324D6F-A81D-45F2-BA36-C53F1AB0C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B00668D-07BC-47CF-9D1E-F94EC7C56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CF78A89-29F2-4973-8463-DF3C57EFB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5BCB645-FB02-40FC-99A4-06CA3F1B2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F6115A3A-2FBE-4633-A426-37D05BC0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AEFD8D2F-B95A-4C0A-AE85-53171B29F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4DD4F397-1F35-4E06-8EC1-8F58C519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B031E5E0-C77D-49F7-ADF2-258D2305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F044DE9-FE64-4C30-8191-7E1547880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9B18BCEB-85ED-4077-ACB7-FEB2F6443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00C0927E-2CCF-4F8E-8A54-22B8A93C9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0C3350E-04F5-4FED-9991-4DD964E09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43D0338-A6C9-4866-8D0C-072664518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40EA171B-27E2-4100-9D5F-123CF6E7F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2FD540C-F3DF-40F5-B2BE-BBD113EF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57768D93-FAD4-4236-969B-B8EE8E88F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F5E0490-21C2-4EF6-950D-38814F32C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8E981C9B-710F-4034-AE82-28B1B0724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C62C2CC-DBAE-4877-8F55-02FE00AE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D8F57D8B-1988-441F-9DAE-A525DA5E9D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6715F028-3A13-4D5F-86C4-74C0AD81D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C6C9B50-47B3-44E7-B897-43D010A18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F3F602F0-702E-4D5F-A4FC-0E602C02B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F379870-B34C-4DFC-9F0A-BDAB8C89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641092AC-FED1-4D1D-B57C-0AC883CA9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A8A0B5E-5BB1-46AF-AC31-7D3756F3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C519384-2192-432B-B768-64B4BC2D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3C77A9D-44F0-4289-A611-D8AF81357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0A54AEDC-E418-4E02-A713-6CE30C0CD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4FECFE3-9F31-47B0-B17F-CF2A1CEE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68167DF4-8B16-419B-B7BA-2FD5FF6CC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A543D24F-44C0-4DDF-A30E-8C8407548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63DEAE3C-3931-41EE-B4A1-F9385602B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B11945CD-32F6-4C09-82AF-551051231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9109F44F-512F-4792-AED2-ECA80DDE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9B9E19B-BC56-46F2-BFFF-1688CEA55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F573BDDE-4AED-43FB-B8D1-B5F370893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EFFDA684-6DFF-4629-830E-6F2ACAB8C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92E23250-6349-4726-AF61-08A57B3A2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8536AAE6-5497-4B0A-9C9F-4EAA1BB32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52B72898-B9DE-4574-BB20-0C317954D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
        <p:nvSpPr>
          <p:cNvPr id="2" name="Oval 1">
            <a:extLst>
              <a:ext uri="{FF2B5EF4-FFF2-40B4-BE49-F238E27FC236}">
                <a16:creationId xmlns:a16="http://schemas.microsoft.com/office/drawing/2014/main" id="{C49928D6-B271-9E88-797F-D2F334A68951}"/>
              </a:ext>
            </a:extLst>
          </p:cNvPr>
          <p:cNvSpPr/>
          <p:nvPr/>
        </p:nvSpPr>
        <p:spPr>
          <a:xfrm>
            <a:off x="-149176" y="3270456"/>
            <a:ext cx="3823209" cy="3752861"/>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4ECE6821-9013-13E3-9002-EEBBFF9814AE}"/>
              </a:ext>
            </a:extLst>
          </p:cNvPr>
          <p:cNvSpPr>
            <a:spLocks noGrp="1"/>
          </p:cNvSpPr>
          <p:nvPr>
            <p:ph type="dt" sz="half" idx="10"/>
          </p:nvPr>
        </p:nvSpPr>
        <p:spPr/>
        <p:txBody>
          <a:bodyPr/>
          <a:lstStyle/>
          <a:p>
            <a:r>
              <a:rPr lang="en-US"/>
              <a:t>7/7/2022</a:t>
            </a:r>
            <a:endParaRPr lang="en-VN"/>
          </a:p>
        </p:txBody>
      </p:sp>
      <p:sp>
        <p:nvSpPr>
          <p:cNvPr id="4" name="Footer Placeholder 3">
            <a:extLst>
              <a:ext uri="{FF2B5EF4-FFF2-40B4-BE49-F238E27FC236}">
                <a16:creationId xmlns:a16="http://schemas.microsoft.com/office/drawing/2014/main" id="{57FB791A-EA47-EEFB-A600-12536B804F1B}"/>
              </a:ext>
            </a:extLst>
          </p:cNvPr>
          <p:cNvSpPr>
            <a:spLocks noGrp="1"/>
          </p:cNvSpPr>
          <p:nvPr>
            <p:ph type="ftr" sz="quarter" idx="11"/>
          </p:nvPr>
        </p:nvSpPr>
        <p:spPr/>
        <p:txBody>
          <a:bodyPr/>
          <a:lstStyle/>
          <a:p>
            <a:r>
              <a:rPr lang="en-US"/>
              <a:t>cánh diều                                                                                                      0919574295</a:t>
            </a:r>
            <a:endParaRPr lang="en-VN"/>
          </a:p>
        </p:txBody>
      </p:sp>
      <p:sp>
        <p:nvSpPr>
          <p:cNvPr id="5" name="Slide Number Placeholder 4">
            <a:extLst>
              <a:ext uri="{FF2B5EF4-FFF2-40B4-BE49-F238E27FC236}">
                <a16:creationId xmlns:a16="http://schemas.microsoft.com/office/drawing/2014/main" id="{EC9C61A4-1D4E-0D8E-91A3-FFBBBDA5531F}"/>
              </a:ext>
            </a:extLst>
          </p:cNvPr>
          <p:cNvSpPr>
            <a:spLocks noGrp="1"/>
          </p:cNvSpPr>
          <p:nvPr>
            <p:ph type="sldNum" sz="quarter" idx="12"/>
          </p:nvPr>
        </p:nvSpPr>
        <p:spPr/>
        <p:txBody>
          <a:bodyPr/>
          <a:lstStyle/>
          <a:p>
            <a:fld id="{5267D355-73AE-A046-A95D-26D8057A1AC3}" type="slidenum">
              <a:rPr lang="en-VN" smtClean="0"/>
              <a:t>8</a:t>
            </a:fld>
            <a:endParaRPr lang="en-VN"/>
          </a:p>
        </p:txBody>
      </p:sp>
    </p:spTree>
    <p:extLst>
      <p:ext uri="{BB962C8B-B14F-4D97-AF65-F5344CB8AC3E}">
        <p14:creationId xmlns:p14="http://schemas.microsoft.com/office/powerpoint/2010/main" val="1261516701"/>
      </p:ext>
    </p:extLst>
  </p:cSld>
  <p:clrMapOvr>
    <a:masterClrMapping/>
  </p:clrMapOvr>
  <mc:AlternateContent xmlns:mc="http://schemas.openxmlformats.org/markup-compatibility/2006" xmlns:p14="http://schemas.microsoft.com/office/powerpoint/2010/main">
    <mc:Choice Requires="p14">
      <p:transition spd="slow" p14:dur="2000" advTm="38223">
        <p:wipe dir="d"/>
      </p:transition>
    </mc:Choice>
    <mc:Fallback xmlns="">
      <p:transition spd="slow" advTm="38223">
        <p:wipe dir="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4CA4-53CB-0433-F6E6-12D4A3C0114A}"/>
              </a:ext>
            </a:extLst>
          </p:cNvPr>
          <p:cNvSpPr>
            <a:spLocks noGrp="1"/>
          </p:cNvSpPr>
          <p:nvPr>
            <p:ph type="title"/>
          </p:nvPr>
        </p:nvSpPr>
        <p:spPr/>
        <p:txBody>
          <a:bodyPr/>
          <a:lstStyle/>
          <a:p>
            <a:pPr algn="ctr"/>
            <a:r>
              <a:rPr lang="en-US">
                <a:latin typeface="Times New Roman" panose="02020603050405020304" pitchFamily="18" charset="0"/>
                <a:cs typeface="Times New Roman" panose="02020603050405020304" pitchFamily="18" charset="0"/>
              </a:rPr>
              <a:t>MỤC TIÊU BÀI HỌC</a:t>
            </a:r>
          </a:p>
        </p:txBody>
      </p:sp>
      <p:sp>
        <p:nvSpPr>
          <p:cNvPr id="3" name="Content Placeholder 2">
            <a:extLst>
              <a:ext uri="{FF2B5EF4-FFF2-40B4-BE49-F238E27FC236}">
                <a16:creationId xmlns:a16="http://schemas.microsoft.com/office/drawing/2014/main" id="{4EB0561A-06D7-4530-572D-84FBA96981A3}"/>
              </a:ext>
            </a:extLst>
          </p:cNvPr>
          <p:cNvSpPr>
            <a:spLocks noGrp="1"/>
          </p:cNvSpPr>
          <p:nvPr>
            <p:ph idx="1"/>
          </p:nvPr>
        </p:nvSpPr>
        <p:spPr>
          <a:xfrm>
            <a:off x="838200" y="1825625"/>
            <a:ext cx="10515600" cy="3149331"/>
          </a:xfrm>
          <a:ln>
            <a:solidFill>
              <a:schemeClr val="accent1"/>
            </a:solidFill>
          </a:ln>
        </p:spPr>
        <p:txBody>
          <a:bodyPr/>
          <a:lstStyle/>
          <a:p>
            <a:r>
              <a:rPr lang="vi-VN">
                <a:latin typeface="+mj-lt"/>
              </a:rPr>
              <a:t>Giới thiệu được sự biến đổi quan trọng về kinh tế -xã hội của Tây Âu từ thế kỉ XIII đến thế kỉ XVI.</a:t>
            </a:r>
            <a:endParaRPr lang="en-US">
              <a:latin typeface="+mj-lt"/>
            </a:endParaRPr>
          </a:p>
          <a:p>
            <a:r>
              <a:rPr lang="vi-VN">
                <a:latin typeface="+mj-lt"/>
              </a:rPr>
              <a:t> Trình bày được những thành tựu tiêu biểu của phong trào Văn hoá Phục hưng. </a:t>
            </a:r>
            <a:endParaRPr lang="en-US">
              <a:latin typeface="+mj-lt"/>
            </a:endParaRPr>
          </a:p>
          <a:p>
            <a:r>
              <a:rPr lang="vi-VN">
                <a:latin typeface="+mj-lt"/>
              </a:rPr>
              <a:t>Nhận biết được ý nghĩa và tác động của phong trào Văn hoá Phục hưng đối với xã hội Tây Âu.</a:t>
            </a:r>
            <a:endParaRPr lang="en-US">
              <a:latin typeface="+mj-lt"/>
            </a:endParaRPr>
          </a:p>
        </p:txBody>
      </p:sp>
      <p:sp>
        <p:nvSpPr>
          <p:cNvPr id="4" name="Date Placeholder 3">
            <a:extLst>
              <a:ext uri="{FF2B5EF4-FFF2-40B4-BE49-F238E27FC236}">
                <a16:creationId xmlns:a16="http://schemas.microsoft.com/office/drawing/2014/main" id="{18609973-95C2-B1E6-94D7-EF74F2F2EBB5}"/>
              </a:ext>
            </a:extLst>
          </p:cNvPr>
          <p:cNvSpPr>
            <a:spLocks noGrp="1"/>
          </p:cNvSpPr>
          <p:nvPr>
            <p:ph type="dt" sz="half" idx="10"/>
          </p:nvPr>
        </p:nvSpPr>
        <p:spPr/>
        <p:txBody>
          <a:bodyPr/>
          <a:lstStyle/>
          <a:p>
            <a:r>
              <a:rPr lang="en-US"/>
              <a:t>7/7/2022</a:t>
            </a:r>
            <a:endParaRPr lang="en-VN"/>
          </a:p>
        </p:txBody>
      </p:sp>
      <p:sp>
        <p:nvSpPr>
          <p:cNvPr id="5" name="Footer Placeholder 4">
            <a:extLst>
              <a:ext uri="{FF2B5EF4-FFF2-40B4-BE49-F238E27FC236}">
                <a16:creationId xmlns:a16="http://schemas.microsoft.com/office/drawing/2014/main" id="{1A9FF5AF-060B-E8E5-ECF7-C17D029EE93F}"/>
              </a:ext>
            </a:extLst>
          </p:cNvPr>
          <p:cNvSpPr>
            <a:spLocks noGrp="1"/>
          </p:cNvSpPr>
          <p:nvPr>
            <p:ph type="ftr" sz="quarter" idx="11"/>
          </p:nvPr>
        </p:nvSpPr>
        <p:spPr/>
        <p:txBody>
          <a:bodyPr/>
          <a:lstStyle/>
          <a:p>
            <a:r>
              <a:rPr lang="en-US"/>
              <a:t>cánh diều                                                                                                      0919574295</a:t>
            </a:r>
            <a:endParaRPr lang="en-VN"/>
          </a:p>
        </p:txBody>
      </p:sp>
      <p:sp>
        <p:nvSpPr>
          <p:cNvPr id="6" name="Slide Number Placeholder 5">
            <a:extLst>
              <a:ext uri="{FF2B5EF4-FFF2-40B4-BE49-F238E27FC236}">
                <a16:creationId xmlns:a16="http://schemas.microsoft.com/office/drawing/2014/main" id="{848E3D21-2230-CEAB-6F63-6BD9536EA965}"/>
              </a:ext>
            </a:extLst>
          </p:cNvPr>
          <p:cNvSpPr>
            <a:spLocks noGrp="1"/>
          </p:cNvSpPr>
          <p:nvPr>
            <p:ph type="sldNum" sz="quarter" idx="12"/>
          </p:nvPr>
        </p:nvSpPr>
        <p:spPr/>
        <p:txBody>
          <a:bodyPr/>
          <a:lstStyle/>
          <a:p>
            <a:fld id="{5267D355-73AE-A046-A95D-26D8057A1AC3}" type="slidenum">
              <a:rPr lang="en-VN" smtClean="0"/>
              <a:t>9</a:t>
            </a:fld>
            <a:endParaRPr lang="en-VN"/>
          </a:p>
        </p:txBody>
      </p:sp>
    </p:spTree>
    <p:extLst>
      <p:ext uri="{BB962C8B-B14F-4D97-AF65-F5344CB8AC3E}">
        <p14:creationId xmlns:p14="http://schemas.microsoft.com/office/powerpoint/2010/main" val="8413028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2&quot;/&gt;&lt;/object&gt;&lt;object type=&quot;3&quot; unique_id=&quot;10004&quot;&gt;&lt;property id=&quot;20148&quot; value=&quot;5&quot;/&gt;&lt;property id=&quot;20300&quot; value=&quot;Slide 2&quot;/&gt;&lt;property id=&quot;20307&quot; value=&quot;277&quot;/&gt;&lt;/object&gt;&lt;object type=&quot;3&quot; unique_id=&quot;10005&quot;&gt;&lt;property id=&quot;20148&quot; value=&quot;5&quot;/&gt;&lt;property id=&quot;20300&quot; value=&quot;Slide 3&quot;/&gt;&lt;property id=&quot;20307&quot; value=&quot;278&quot;/&gt;&lt;/object&gt;&lt;object type=&quot;3&quot; unique_id=&quot;10006&quot;&gt;&lt;property id=&quot;20148&quot; value=&quot;5&quot;/&gt;&lt;property id=&quot;20300&quot; value=&quot;Slide 4&quot;/&gt;&lt;property id=&quot;20307&quot; value=&quot;279&quot;/&gt;&lt;/object&gt;&lt;object type=&quot;3&quot; unique_id=&quot;10007&quot;&gt;&lt;property id=&quot;20148&quot; value=&quot;5&quot;/&gt;&lt;property id=&quot;20300&quot; value=&quot;Slide 5&quot;/&gt;&lt;property id=&quot;20307&quot; value=&quot;280&quot;/&gt;&lt;/object&gt;&lt;object type=&quot;3&quot; unique_id=&quot;10008&quot;&gt;&lt;property id=&quot;20148&quot; value=&quot;5&quot;/&gt;&lt;property id=&quot;20300&quot; value=&quot;Slide 6&quot;/&gt;&lt;property id=&quot;20307&quot; value=&quot;281&quot;/&gt;&lt;/object&gt;&lt;object type=&quot;3&quot; unique_id=&quot;10009&quot;&gt;&lt;property id=&quot;20148&quot; value=&quot;5&quot;/&gt;&lt;property id=&quot;20300&quot; value=&quot;Slide 7&quot;/&gt;&lt;property id=&quot;20307&quot; value=&quot;282&quot;/&gt;&lt;/object&gt;&lt;object type=&quot;3&quot; unique_id=&quot;10010&quot;&gt;&lt;property id=&quot;20148&quot; value=&quot;5&quot;/&gt;&lt;property id=&quot;20300&quot; value=&quot;Slide 8 - &amp;quot;Làm tiếp nội dung bài học vào đây bạn nhé!&amp;quot;&quot;/&gt;&lt;property id=&quot;20307&quot; value=&quot;283&quot;/&gt;&lt;/object&gt;&lt;/object&gt;&lt;object type=&quot;8&quot; unique_id=&quot;10020&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2.4"/>
</p:tagLst>
</file>

<file path=ppt/tags/tag3.xml><?xml version="1.0" encoding="utf-8"?>
<p:tagLst xmlns:a="http://schemas.openxmlformats.org/drawingml/2006/main" xmlns:r="http://schemas.openxmlformats.org/officeDocument/2006/relationships" xmlns:p="http://schemas.openxmlformats.org/presentationml/2006/main">
  <p:tag name="TIMING" val="|20.9|32.9"/>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ags/tag5.xml><?xml version="1.0" encoding="utf-8"?>
<p:tagLst xmlns:a="http://schemas.openxmlformats.org/drawingml/2006/main" xmlns:r="http://schemas.openxmlformats.org/officeDocument/2006/relationships" xmlns:p="http://schemas.openxmlformats.org/presentationml/2006/main">
  <p:tag name="TIMING" val="|27.9"/>
</p:tagLst>
</file>

<file path=ppt/tags/tag6.xml><?xml version="1.0" encoding="utf-8"?>
<p:tagLst xmlns:a="http://schemas.openxmlformats.org/drawingml/2006/main" xmlns:r="http://schemas.openxmlformats.org/officeDocument/2006/relationships" xmlns:p="http://schemas.openxmlformats.org/presentationml/2006/main">
  <p:tag name="TIMING" val="|9.8"/>
</p:tagLst>
</file>

<file path=ppt/tags/tag7.xml><?xml version="1.0" encoding="utf-8"?>
<p:tagLst xmlns:a="http://schemas.openxmlformats.org/drawingml/2006/main" xmlns:r="http://schemas.openxmlformats.org/officeDocument/2006/relationships" xmlns:p="http://schemas.openxmlformats.org/presentationml/2006/main">
  <p:tag name="TIMING" val="|9.8"/>
</p:tagLst>
</file>

<file path=ppt/tags/tag8.xml><?xml version="1.0" encoding="utf-8"?>
<p:tagLst xmlns:a="http://schemas.openxmlformats.org/drawingml/2006/main" xmlns:r="http://schemas.openxmlformats.org/officeDocument/2006/relationships" xmlns:p="http://schemas.openxmlformats.org/presentationml/2006/main">
  <p:tag name="TIMING" val="|9.8"/>
</p:tagLst>
</file>

<file path=ppt/tags/tag9.xml><?xml version="1.0" encoding="utf-8"?>
<p:tagLst xmlns:a="http://schemas.openxmlformats.org/drawingml/2006/main" xmlns:r="http://schemas.openxmlformats.org/officeDocument/2006/relationships" xmlns:p="http://schemas.openxmlformats.org/presentationml/2006/main">
  <p:tag name="TIMING" val="|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ic English Novels Infographics by Slidesgo">
  <a:themeElements>
    <a:clrScheme name="Simple Light">
      <a:dk1>
        <a:srgbClr val="233C4F"/>
      </a:dk1>
      <a:lt1>
        <a:srgbClr val="5A3015"/>
      </a:lt1>
      <a:dk2>
        <a:srgbClr val="B28E69"/>
      </a:dk2>
      <a:lt2>
        <a:srgbClr val="F2DAB8"/>
      </a:lt2>
      <a:accent1>
        <a:srgbClr val="F2DAB8"/>
      </a:accent1>
      <a:accent2>
        <a:srgbClr val="B50808"/>
      </a:accent2>
      <a:accent3>
        <a:srgbClr val="D4B07F"/>
      </a:accent3>
      <a:accent4>
        <a:srgbClr val="874E2A"/>
      </a:accent4>
      <a:accent5>
        <a:srgbClr val="233C4F"/>
      </a:accent5>
      <a:accent6>
        <a:srgbClr val="5A3015"/>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936707241A742ADC242C9543057CF" ma:contentTypeVersion="2" ma:contentTypeDescription="Create a new document." ma:contentTypeScope="" ma:versionID="f43e3810729d6fe3c02706050632343c">
  <xsd:schema xmlns:xsd="http://www.w3.org/2001/XMLSchema" xmlns:xs="http://www.w3.org/2001/XMLSchema" xmlns:p="http://schemas.microsoft.com/office/2006/metadata/properties" xmlns:ns3="ad743bdf-6527-4f88-86cd-b23936a28d94" targetNamespace="http://schemas.microsoft.com/office/2006/metadata/properties" ma:root="true" ma:fieldsID="7c4e5f40950473063413f1a3bc71127f" ns3:_="">
    <xsd:import namespace="ad743bdf-6527-4f88-86cd-b23936a28d94"/>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743bdf-6527-4f88-86cd-b23936a28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8FF64D-EAB8-4787-A186-BECDA2BA38F4}">
  <ds:schemaRefs>
    <ds:schemaRef ds:uri="ad743bdf-6527-4f88-86cd-b23936a28d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2DCBFE2-AB63-41E9-946C-E708A44172C3}">
  <ds:schemaRefs>
    <ds:schemaRef ds:uri="http://schemas.microsoft.com/sharepoint/v3/contenttype/forms"/>
  </ds:schemaRefs>
</ds:datastoreItem>
</file>

<file path=customXml/itemProps3.xml><?xml version="1.0" encoding="utf-8"?>
<ds:datastoreItem xmlns:ds="http://schemas.openxmlformats.org/officeDocument/2006/customXml" ds:itemID="{54C43906-B3D8-4CF9-AF47-C0A2C5131DF5}">
  <ds:schemaRefs>
    <ds:schemaRef ds:uri="ad743bdf-6527-4f88-86cd-b23936a28d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133</TotalTime>
  <Words>3054</Words>
  <Application>Microsoft Office PowerPoint</Application>
  <PresentationFormat>Widescreen</PresentationFormat>
  <Paragraphs>344</Paragraphs>
  <Slides>43</Slides>
  <Notes>4</Notes>
  <HiddenSlides>1</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43</vt:i4>
      </vt:variant>
    </vt:vector>
  </HeadingPairs>
  <TitlesOfParts>
    <vt:vector size="55" baseType="lpstr">
      <vt:lpstr>Calibri</vt:lpstr>
      <vt:lpstr>Calibri Light</vt:lpstr>
      <vt:lpstr>Arial</vt:lpstr>
      <vt:lpstr>Sriracha</vt:lpstr>
      <vt:lpstr>Times New Roman</vt:lpstr>
      <vt:lpstr>Cambria</vt:lpstr>
      <vt:lpstr>Passion One</vt:lpstr>
      <vt:lpstr>Barlow</vt:lpstr>
      <vt:lpstr>Office Theme</vt:lpstr>
      <vt:lpstr>Classic English Novels Infographics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"Bữa tiệc cuối cùng" của Leonardo da Vinci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Thảo Phan Trương</cp:lastModifiedBy>
  <cp:revision>5</cp:revision>
  <dcterms:created xsi:type="dcterms:W3CDTF">2018-10-29T09:59:25Z</dcterms:created>
  <dcterms:modified xsi:type="dcterms:W3CDTF">2022-07-07T07:28:24Z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0x010100C97936707241A742ADC242C9543057CF</vt:lpwstr>
  </property>
</Properties>
</file>